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8802E-EF6F-4732-B929-E86D1A3E2243}" v="173" dt="2025-12-30T13:01:57.77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vedita Tirkey" userId="86d14104b596739f" providerId="LiveId" clId="{0C4780D9-54FA-44DE-BD7C-C8CF92A45FB9}"/>
    <pc:docChg chg="undo custSel modSld">
      <pc:chgData name="Nivedita Tirkey" userId="86d14104b596739f" providerId="LiveId" clId="{0C4780D9-54FA-44DE-BD7C-C8CF92A45FB9}" dt="2025-12-30T13:03:52.189" v="1263" actId="1076"/>
      <pc:docMkLst>
        <pc:docMk/>
      </pc:docMkLst>
      <pc:sldChg chg="addSp modSp mod">
        <pc:chgData name="Nivedita Tirkey" userId="86d14104b596739f" providerId="LiveId" clId="{0C4780D9-54FA-44DE-BD7C-C8CF92A45FB9}" dt="2025-12-30T13:01:07.140" v="1223" actId="1076"/>
        <pc:sldMkLst>
          <pc:docMk/>
          <pc:sldMk cId="3288665831" sldId="263"/>
        </pc:sldMkLst>
        <pc:spChg chg="mod">
          <ac:chgData name="Nivedita Tirkey" userId="86d14104b596739f" providerId="LiveId" clId="{0C4780D9-54FA-44DE-BD7C-C8CF92A45FB9}" dt="2025-12-30T13:00:44.183" v="1219" actId="14100"/>
          <ac:spMkLst>
            <pc:docMk/>
            <pc:sldMk cId="3288665831" sldId="263"/>
            <ac:spMk id="5" creationId="{1B07C49E-AFFC-EC46-8930-E4D428F5F943}"/>
          </ac:spMkLst>
        </pc:spChg>
        <pc:picChg chg="add mod">
          <ac:chgData name="Nivedita Tirkey" userId="86d14104b596739f" providerId="LiveId" clId="{0C4780D9-54FA-44DE-BD7C-C8CF92A45FB9}" dt="2025-12-30T13:01:07.140" v="1223" actId="1076"/>
          <ac:picMkLst>
            <pc:docMk/>
            <pc:sldMk cId="3288665831" sldId="263"/>
            <ac:picMk id="3" creationId="{366BD3A2-02A6-C4BC-C076-AD3DA0FF68FD}"/>
          </ac:picMkLst>
        </pc:picChg>
      </pc:sldChg>
      <pc:sldChg chg="addSp delSp modSp mod">
        <pc:chgData name="Nivedita Tirkey" userId="86d14104b596739f" providerId="LiveId" clId="{0C4780D9-54FA-44DE-BD7C-C8CF92A45FB9}" dt="2025-12-30T10:02:01.331" v="180" actId="115"/>
        <pc:sldMkLst>
          <pc:docMk/>
          <pc:sldMk cId="2987552906" sldId="264"/>
        </pc:sldMkLst>
        <pc:spChg chg="add mod">
          <ac:chgData name="Nivedita Tirkey" userId="86d14104b596739f" providerId="LiveId" clId="{0C4780D9-54FA-44DE-BD7C-C8CF92A45FB9}" dt="2025-12-30T10:02:01.331" v="180" actId="115"/>
          <ac:spMkLst>
            <pc:docMk/>
            <pc:sldMk cId="2987552906" sldId="264"/>
            <ac:spMk id="2" creationId="{60AC9D6B-AA86-E987-5944-4E99D4C22917}"/>
          </ac:spMkLst>
        </pc:spChg>
        <pc:spChg chg="del mod">
          <ac:chgData name="Nivedita Tirkey" userId="86d14104b596739f" providerId="LiveId" clId="{0C4780D9-54FA-44DE-BD7C-C8CF92A45FB9}" dt="2025-12-30T09:50:53.661" v="82" actId="478"/>
          <ac:spMkLst>
            <pc:docMk/>
            <pc:sldMk cId="2987552906" sldId="264"/>
            <ac:spMk id="5" creationId="{1B07C49E-AFFC-EC46-8930-E4D428F5F943}"/>
          </ac:spMkLst>
        </pc:spChg>
      </pc:sldChg>
      <pc:sldChg chg="addSp modSp mod">
        <pc:chgData name="Nivedita Tirkey" userId="86d14104b596739f" providerId="LiveId" clId="{0C4780D9-54FA-44DE-BD7C-C8CF92A45FB9}" dt="2025-12-30T10:01:51.433" v="176" actId="115"/>
        <pc:sldMkLst>
          <pc:docMk/>
          <pc:sldMk cId="1578726356" sldId="265"/>
        </pc:sldMkLst>
        <pc:spChg chg="add">
          <ac:chgData name="Nivedita Tirkey" userId="86d14104b596739f" providerId="LiveId" clId="{0C4780D9-54FA-44DE-BD7C-C8CF92A45FB9}" dt="2025-12-30T09:58:45.953" v="133"/>
          <ac:spMkLst>
            <pc:docMk/>
            <pc:sldMk cId="1578726356" sldId="265"/>
            <ac:spMk id="2" creationId="{887709A1-F6C9-0D5E-FEED-EFFE736BB858}"/>
          </ac:spMkLst>
        </pc:spChg>
        <pc:spChg chg="mod">
          <ac:chgData name="Nivedita Tirkey" userId="86d14104b596739f" providerId="LiveId" clId="{0C4780D9-54FA-44DE-BD7C-C8CF92A45FB9}" dt="2025-12-30T10:01:51.433" v="176" actId="115"/>
          <ac:spMkLst>
            <pc:docMk/>
            <pc:sldMk cId="1578726356" sldId="265"/>
            <ac:spMk id="5" creationId="{1B07C49E-AFFC-EC46-8930-E4D428F5F943}"/>
          </ac:spMkLst>
        </pc:spChg>
        <pc:spChg chg="add">
          <ac:chgData name="Nivedita Tirkey" userId="86d14104b596739f" providerId="LiveId" clId="{0C4780D9-54FA-44DE-BD7C-C8CF92A45FB9}" dt="2025-12-30T09:58:50.955" v="134"/>
          <ac:spMkLst>
            <pc:docMk/>
            <pc:sldMk cId="1578726356" sldId="265"/>
            <ac:spMk id="6" creationId="{F18CB452-4895-AC7C-223A-A3435A7BBD07}"/>
          </ac:spMkLst>
        </pc:spChg>
        <pc:spChg chg="add">
          <ac:chgData name="Nivedita Tirkey" userId="86d14104b596739f" providerId="LiveId" clId="{0C4780D9-54FA-44DE-BD7C-C8CF92A45FB9}" dt="2025-12-30T09:59:37.345" v="135"/>
          <ac:spMkLst>
            <pc:docMk/>
            <pc:sldMk cId="1578726356" sldId="265"/>
            <ac:spMk id="7" creationId="{01665EA7-7344-9E8B-19AF-8CC0633FA292}"/>
          </ac:spMkLst>
        </pc:spChg>
        <pc:spChg chg="add">
          <ac:chgData name="Nivedita Tirkey" userId="86d14104b596739f" providerId="LiveId" clId="{0C4780D9-54FA-44DE-BD7C-C8CF92A45FB9}" dt="2025-12-30T09:59:43.978" v="136"/>
          <ac:spMkLst>
            <pc:docMk/>
            <pc:sldMk cId="1578726356" sldId="265"/>
            <ac:spMk id="8" creationId="{9EF17D5F-40E5-7B2D-2501-626430BA867E}"/>
          </ac:spMkLst>
        </pc:spChg>
        <pc:spChg chg="add mod">
          <ac:chgData name="Nivedita Tirkey" userId="86d14104b596739f" providerId="LiveId" clId="{0C4780D9-54FA-44DE-BD7C-C8CF92A45FB9}" dt="2025-12-30T10:00:05.787" v="142" actId="14100"/>
          <ac:spMkLst>
            <pc:docMk/>
            <pc:sldMk cId="1578726356" sldId="265"/>
            <ac:spMk id="9" creationId="{643BFADF-EE57-14E0-A3AA-3C273F269E93}"/>
          </ac:spMkLst>
        </pc:spChg>
      </pc:sldChg>
      <pc:sldChg chg="modSp mod">
        <pc:chgData name="Nivedita Tirkey" userId="86d14104b596739f" providerId="LiveId" clId="{0C4780D9-54FA-44DE-BD7C-C8CF92A45FB9}" dt="2025-12-30T10:01:57.056" v="178" actId="113"/>
        <pc:sldMkLst>
          <pc:docMk/>
          <pc:sldMk cId="779971636" sldId="266"/>
        </pc:sldMkLst>
        <pc:spChg chg="mod">
          <ac:chgData name="Nivedita Tirkey" userId="86d14104b596739f" providerId="LiveId" clId="{0C4780D9-54FA-44DE-BD7C-C8CF92A45FB9}" dt="2025-12-30T10:01:57.056" v="178" actId="113"/>
          <ac:spMkLst>
            <pc:docMk/>
            <pc:sldMk cId="779971636" sldId="266"/>
            <ac:spMk id="5" creationId="{1B07C49E-AFFC-EC46-8930-E4D428F5F943}"/>
          </ac:spMkLst>
        </pc:spChg>
      </pc:sldChg>
      <pc:sldChg chg="addSp delSp modSp mod">
        <pc:chgData name="Nivedita Tirkey" userId="86d14104b596739f" providerId="LiveId" clId="{0C4780D9-54FA-44DE-BD7C-C8CF92A45FB9}" dt="2025-12-30T10:58:53.898" v="446" actId="14100"/>
        <pc:sldMkLst>
          <pc:docMk/>
          <pc:sldMk cId="3865605948" sldId="269"/>
        </pc:sldMkLst>
        <pc:spChg chg="del">
          <ac:chgData name="Nivedita Tirkey" userId="86d14104b596739f" providerId="LiveId" clId="{0C4780D9-54FA-44DE-BD7C-C8CF92A45FB9}" dt="2025-12-30T10:36:28.645" v="394" actId="478"/>
          <ac:spMkLst>
            <pc:docMk/>
            <pc:sldMk cId="3865605948" sldId="269"/>
            <ac:spMk id="3" creationId="{373827F3-F386-AA4E-80ED-D86DEF8C158D}"/>
          </ac:spMkLst>
        </pc:spChg>
        <pc:spChg chg="add del mod">
          <ac:chgData name="Nivedita Tirkey" userId="86d14104b596739f" providerId="LiveId" clId="{0C4780D9-54FA-44DE-BD7C-C8CF92A45FB9}" dt="2025-12-30T10:58:02.570" v="434"/>
          <ac:spMkLst>
            <pc:docMk/>
            <pc:sldMk cId="3865605948" sldId="269"/>
            <ac:spMk id="9" creationId="{68830A06-2D4F-AC36-20B4-C7B3FD3167AD}"/>
          </ac:spMkLst>
        </pc:spChg>
        <pc:spChg chg="add del mod">
          <ac:chgData name="Nivedita Tirkey" userId="86d14104b596739f" providerId="LiveId" clId="{0C4780D9-54FA-44DE-BD7C-C8CF92A45FB9}" dt="2025-12-30T10:58:02.571" v="436"/>
          <ac:spMkLst>
            <pc:docMk/>
            <pc:sldMk cId="3865605948" sldId="269"/>
            <ac:spMk id="10" creationId="{B8D290C1-1D38-36D0-8AF8-EAF5EA4D1C75}"/>
          </ac:spMkLst>
        </pc:spChg>
        <pc:spChg chg="add mod">
          <ac:chgData name="Nivedita Tirkey" userId="86d14104b596739f" providerId="LiveId" clId="{0C4780D9-54FA-44DE-BD7C-C8CF92A45FB9}" dt="2025-12-30T10:58:53.898" v="446" actId="14100"/>
          <ac:spMkLst>
            <pc:docMk/>
            <pc:sldMk cId="3865605948" sldId="269"/>
            <ac:spMk id="11" creationId="{AEFDF202-215D-5B3C-4E64-5B137A2AC2B2}"/>
          </ac:spMkLst>
        </pc:spChg>
        <pc:picChg chg="add del mod">
          <ac:chgData name="Nivedita Tirkey" userId="86d14104b596739f" providerId="LiveId" clId="{0C4780D9-54FA-44DE-BD7C-C8CF92A45FB9}" dt="2025-12-30T10:37:12.332" v="401" actId="478"/>
          <ac:picMkLst>
            <pc:docMk/>
            <pc:sldMk cId="3865605948" sldId="269"/>
            <ac:picMk id="6" creationId="{A227B443-1EF3-2A2C-A0EC-D4BCC61FB292}"/>
          </ac:picMkLst>
        </pc:picChg>
        <pc:picChg chg="add mod">
          <ac:chgData name="Nivedita Tirkey" userId="86d14104b596739f" providerId="LiveId" clId="{0C4780D9-54FA-44DE-BD7C-C8CF92A45FB9}" dt="2025-12-30T10:47:21.169" v="418" actId="14100"/>
          <ac:picMkLst>
            <pc:docMk/>
            <pc:sldMk cId="3865605948" sldId="269"/>
            <ac:picMk id="8" creationId="{7CBFDE61-EAD2-2228-96A1-95DA551162E5}"/>
          </ac:picMkLst>
        </pc:picChg>
      </pc:sldChg>
      <pc:sldChg chg="addSp modSp mod">
        <pc:chgData name="Nivedita Tirkey" userId="86d14104b596739f" providerId="LiveId" clId="{0C4780D9-54FA-44DE-BD7C-C8CF92A45FB9}" dt="2025-12-30T11:12:05.250" v="578" actId="20577"/>
        <pc:sldMkLst>
          <pc:docMk/>
          <pc:sldMk cId="2727850971" sldId="270"/>
        </pc:sldMkLst>
        <pc:spChg chg="mod">
          <ac:chgData name="Nivedita Tirkey" userId="86d14104b596739f" providerId="LiveId" clId="{0C4780D9-54FA-44DE-BD7C-C8CF92A45FB9}" dt="2025-12-30T11:12:05.250" v="578" actId="20577"/>
          <ac:spMkLst>
            <pc:docMk/>
            <pc:sldMk cId="2727850971" sldId="270"/>
            <ac:spMk id="5" creationId="{1B07C49E-AFFC-EC46-8930-E4D428F5F943}"/>
          </ac:spMkLst>
        </pc:spChg>
        <pc:picChg chg="add mod">
          <ac:chgData name="Nivedita Tirkey" userId="86d14104b596739f" providerId="LiveId" clId="{0C4780D9-54FA-44DE-BD7C-C8CF92A45FB9}" dt="2025-12-30T11:08:41.692" v="522" actId="1076"/>
          <ac:picMkLst>
            <pc:docMk/>
            <pc:sldMk cId="2727850971" sldId="270"/>
            <ac:picMk id="6" creationId="{837280CF-DBCB-DA4C-D2F5-C80A0D07CD1F}"/>
          </ac:picMkLst>
        </pc:picChg>
      </pc:sldChg>
      <pc:sldChg chg="addSp modSp mod">
        <pc:chgData name="Nivedita Tirkey" userId="86d14104b596739f" providerId="LiveId" clId="{0C4780D9-54FA-44DE-BD7C-C8CF92A45FB9}" dt="2025-12-30T12:42:20.453" v="1085" actId="255"/>
        <pc:sldMkLst>
          <pc:docMk/>
          <pc:sldMk cId="1630123617" sldId="274"/>
        </pc:sldMkLst>
        <pc:spChg chg="add">
          <ac:chgData name="Nivedita Tirkey" userId="86d14104b596739f" providerId="LiveId" clId="{0C4780D9-54FA-44DE-BD7C-C8CF92A45FB9}" dt="2025-12-30T12:41:09.605" v="1076"/>
          <ac:spMkLst>
            <pc:docMk/>
            <pc:sldMk cId="1630123617" sldId="274"/>
            <ac:spMk id="2" creationId="{1C4989DC-01A0-4035-7BE8-E2C014F18334}"/>
          </ac:spMkLst>
        </pc:spChg>
        <pc:spChg chg="mod">
          <ac:chgData name="Nivedita Tirkey" userId="86d14104b596739f" providerId="LiveId" clId="{0C4780D9-54FA-44DE-BD7C-C8CF92A45FB9}" dt="2025-12-30T12:42:20.453" v="1085" actId="255"/>
          <ac:spMkLst>
            <pc:docMk/>
            <pc:sldMk cId="1630123617" sldId="274"/>
            <ac:spMk id="5" creationId="{28684E62-A9F8-4E7A-AB01-78893062A1B4}"/>
          </ac:spMkLst>
        </pc:spChg>
      </pc:sldChg>
      <pc:sldChg chg="modSp mod">
        <pc:chgData name="Nivedita Tirkey" userId="86d14104b596739f" providerId="LiveId" clId="{0C4780D9-54FA-44DE-BD7C-C8CF92A45FB9}" dt="2025-12-30T12:42:57.353" v="1092" actId="20577"/>
        <pc:sldMkLst>
          <pc:docMk/>
          <pc:sldMk cId="3410008520" sldId="275"/>
        </pc:sldMkLst>
        <pc:spChg chg="mod">
          <ac:chgData name="Nivedita Tirkey" userId="86d14104b596739f" providerId="LiveId" clId="{0C4780D9-54FA-44DE-BD7C-C8CF92A45FB9}" dt="2025-12-30T12:42:57.353" v="1092" actId="20577"/>
          <ac:spMkLst>
            <pc:docMk/>
            <pc:sldMk cId="3410008520" sldId="275"/>
            <ac:spMk id="5" creationId="{28684E62-A9F8-4E7A-AB01-78893062A1B4}"/>
          </ac:spMkLst>
        </pc:spChg>
      </pc:sldChg>
      <pc:sldChg chg="modSp mod">
        <pc:chgData name="Nivedita Tirkey" userId="86d14104b596739f" providerId="LiveId" clId="{0C4780D9-54FA-44DE-BD7C-C8CF92A45FB9}" dt="2025-12-30T10:08:01.691" v="218" actId="115"/>
        <pc:sldMkLst>
          <pc:docMk/>
          <pc:sldMk cId="148114319" sldId="276"/>
        </pc:sldMkLst>
        <pc:spChg chg="mod">
          <ac:chgData name="Nivedita Tirkey" userId="86d14104b596739f" providerId="LiveId" clId="{0C4780D9-54FA-44DE-BD7C-C8CF92A45FB9}" dt="2025-12-30T10:08:01.691" v="218" actId="115"/>
          <ac:spMkLst>
            <pc:docMk/>
            <pc:sldMk cId="148114319" sldId="276"/>
            <ac:spMk id="5" creationId="{1B07C49E-AFFC-EC46-8930-E4D428F5F943}"/>
          </ac:spMkLst>
        </pc:spChg>
      </pc:sldChg>
      <pc:sldChg chg="addSp delSp modSp mod">
        <pc:chgData name="Nivedita Tirkey" userId="86d14104b596739f" providerId="LiveId" clId="{0C4780D9-54FA-44DE-BD7C-C8CF92A45FB9}" dt="2025-12-30T10:25:58.476" v="393" actId="14100"/>
        <pc:sldMkLst>
          <pc:docMk/>
          <pc:sldMk cId="321008965" sldId="277"/>
        </pc:sldMkLst>
        <pc:spChg chg="add mod">
          <ac:chgData name="Nivedita Tirkey" userId="86d14104b596739f" providerId="LiveId" clId="{0C4780D9-54FA-44DE-BD7C-C8CF92A45FB9}" dt="2025-12-30T10:20:08.754" v="314"/>
          <ac:spMkLst>
            <pc:docMk/>
            <pc:sldMk cId="321008965" sldId="277"/>
            <ac:spMk id="2" creationId="{8D995BEA-E28E-196C-5368-FFA4196032EE}"/>
          </ac:spMkLst>
        </pc:spChg>
        <pc:spChg chg="add mod">
          <ac:chgData name="Nivedita Tirkey" userId="86d14104b596739f" providerId="LiveId" clId="{0C4780D9-54FA-44DE-BD7C-C8CF92A45FB9}" dt="2025-12-30T10:24:41.720" v="379" actId="1076"/>
          <ac:spMkLst>
            <pc:docMk/>
            <pc:sldMk cId="321008965" sldId="277"/>
            <ac:spMk id="3" creationId="{CAEF5A8A-2651-C2CF-FDE0-C67C8E963184}"/>
          </ac:spMkLst>
        </pc:spChg>
        <pc:spChg chg="add mod">
          <ac:chgData name="Nivedita Tirkey" userId="86d14104b596739f" providerId="LiveId" clId="{0C4780D9-54FA-44DE-BD7C-C8CF92A45FB9}" dt="2025-12-30T10:21:40.712" v="329" actId="1076"/>
          <ac:spMkLst>
            <pc:docMk/>
            <pc:sldMk cId="321008965" sldId="277"/>
            <ac:spMk id="5" creationId="{E36D0CBC-623E-8F73-A488-198D075C165F}"/>
          </ac:spMkLst>
        </pc:spChg>
        <pc:spChg chg="add mod">
          <ac:chgData name="Nivedita Tirkey" userId="86d14104b596739f" providerId="LiveId" clId="{0C4780D9-54FA-44DE-BD7C-C8CF92A45FB9}" dt="2025-12-30T10:24:47.742" v="380" actId="1076"/>
          <ac:spMkLst>
            <pc:docMk/>
            <pc:sldMk cId="321008965" sldId="277"/>
            <ac:spMk id="6" creationId="{3485CF54-A9BC-58C4-B951-29F259AD5FF0}"/>
          </ac:spMkLst>
        </pc:spChg>
        <pc:spChg chg="del mod">
          <ac:chgData name="Nivedita Tirkey" userId="86d14104b596739f" providerId="LiveId" clId="{0C4780D9-54FA-44DE-BD7C-C8CF92A45FB9}" dt="2025-12-30T10:19:31.125" v="311" actId="478"/>
          <ac:spMkLst>
            <pc:docMk/>
            <pc:sldMk cId="321008965" sldId="277"/>
            <ac:spMk id="8" creationId="{C7B9C153-C85C-3240-8E7E-523FBC004564}"/>
          </ac:spMkLst>
        </pc:spChg>
        <pc:spChg chg="add mod">
          <ac:chgData name="Nivedita Tirkey" userId="86d14104b596739f" providerId="LiveId" clId="{0C4780D9-54FA-44DE-BD7C-C8CF92A45FB9}" dt="2025-12-30T10:23:54.649" v="367"/>
          <ac:spMkLst>
            <pc:docMk/>
            <pc:sldMk cId="321008965" sldId="277"/>
            <ac:spMk id="9" creationId="{D78B7E44-1C60-FF36-7D86-29A69F5E1B40}"/>
          </ac:spMkLst>
        </pc:spChg>
        <pc:spChg chg="add mod">
          <ac:chgData name="Nivedita Tirkey" userId="86d14104b596739f" providerId="LiveId" clId="{0C4780D9-54FA-44DE-BD7C-C8CF92A45FB9}" dt="2025-12-30T10:25:58.476" v="393" actId="14100"/>
          <ac:spMkLst>
            <pc:docMk/>
            <pc:sldMk cId="321008965" sldId="277"/>
            <ac:spMk id="10" creationId="{7565E0E5-D103-B1E4-97C8-CA7BE839741F}"/>
          </ac:spMkLst>
        </pc:spChg>
      </pc:sldChg>
      <pc:sldChg chg="addSp modSp mod">
        <pc:chgData name="Nivedita Tirkey" userId="86d14104b596739f" providerId="LiveId" clId="{0C4780D9-54FA-44DE-BD7C-C8CF92A45FB9}" dt="2025-12-30T12:39:31.075" v="1064" actId="1076"/>
        <pc:sldMkLst>
          <pc:docMk/>
          <pc:sldMk cId="2459446073" sldId="289"/>
        </pc:sldMkLst>
        <pc:spChg chg="mod">
          <ac:chgData name="Nivedita Tirkey" userId="86d14104b596739f" providerId="LiveId" clId="{0C4780D9-54FA-44DE-BD7C-C8CF92A45FB9}" dt="2025-12-30T12:39:31.075" v="1064" actId="1076"/>
          <ac:spMkLst>
            <pc:docMk/>
            <pc:sldMk cId="2459446073" sldId="289"/>
            <ac:spMk id="5" creationId="{1B07C49E-AFFC-EC46-8930-E4D428F5F943}"/>
          </ac:spMkLst>
        </pc:spChg>
        <pc:spChg chg="add">
          <ac:chgData name="Nivedita Tirkey" userId="86d14104b596739f" providerId="LiveId" clId="{0C4780D9-54FA-44DE-BD7C-C8CF92A45FB9}" dt="2025-12-30T12:38:42.097" v="1051"/>
          <ac:spMkLst>
            <pc:docMk/>
            <pc:sldMk cId="2459446073" sldId="289"/>
            <ac:spMk id="6" creationId="{117EAEF5-D3D4-D042-A0A2-38166E27C46A}"/>
          </ac:spMkLst>
        </pc:spChg>
        <pc:picChg chg="add mod">
          <ac:chgData name="Nivedita Tirkey" userId="86d14104b596739f" providerId="LiveId" clId="{0C4780D9-54FA-44DE-BD7C-C8CF92A45FB9}" dt="2025-12-30T12:37:02.591" v="1045" actId="14100"/>
          <ac:picMkLst>
            <pc:docMk/>
            <pc:sldMk cId="2459446073" sldId="289"/>
            <ac:picMk id="3" creationId="{114A0A76-F450-B527-5379-AE6AE2AF88C0}"/>
          </ac:picMkLst>
        </pc:picChg>
      </pc:sldChg>
      <pc:sldChg chg="modSp mod">
        <pc:chgData name="Nivedita Tirkey" userId="86d14104b596739f" providerId="LiveId" clId="{0C4780D9-54FA-44DE-BD7C-C8CF92A45FB9}" dt="2025-12-30T10:18:03.897" v="302" actId="20577"/>
        <pc:sldMkLst>
          <pc:docMk/>
          <pc:sldMk cId="1813711241" sldId="293"/>
        </pc:sldMkLst>
        <pc:spChg chg="mod">
          <ac:chgData name="Nivedita Tirkey" userId="86d14104b596739f" providerId="LiveId" clId="{0C4780D9-54FA-44DE-BD7C-C8CF92A45FB9}" dt="2025-12-30T10:18:03.897" v="302" actId="20577"/>
          <ac:spMkLst>
            <pc:docMk/>
            <pc:sldMk cId="1813711241" sldId="293"/>
            <ac:spMk id="5" creationId="{1B07C49E-AFFC-EC46-8930-E4D428F5F943}"/>
          </ac:spMkLst>
        </pc:spChg>
      </pc:sldChg>
      <pc:sldChg chg="addSp delSp modSp mod">
        <pc:chgData name="Nivedita Tirkey" userId="86d14104b596739f" providerId="LiveId" clId="{0C4780D9-54FA-44DE-BD7C-C8CF92A45FB9}" dt="2025-12-30T11:55:41.864" v="771" actId="1076"/>
        <pc:sldMkLst>
          <pc:docMk/>
          <pc:sldMk cId="981671777" sldId="296"/>
        </pc:sldMkLst>
        <pc:spChg chg="mod">
          <ac:chgData name="Nivedita Tirkey" userId="86d14104b596739f" providerId="LiveId" clId="{0C4780D9-54FA-44DE-BD7C-C8CF92A45FB9}" dt="2025-12-30T11:55:12.737" v="764" actId="1076"/>
          <ac:spMkLst>
            <pc:docMk/>
            <pc:sldMk cId="981671777" sldId="296"/>
            <ac:spMk id="2" creationId="{54176327-8CC4-4356-8BBB-DC4965CE9857}"/>
          </ac:spMkLst>
        </pc:spChg>
        <pc:spChg chg="del mod">
          <ac:chgData name="Nivedita Tirkey" userId="86d14104b596739f" providerId="LiveId" clId="{0C4780D9-54FA-44DE-BD7C-C8CF92A45FB9}" dt="2025-12-30T11:53:44.776" v="741" actId="478"/>
          <ac:spMkLst>
            <pc:docMk/>
            <pc:sldMk cId="981671777" sldId="296"/>
            <ac:spMk id="5" creationId="{85D9F803-CDBC-C74C-AF1B-2B5937D1C241}"/>
          </ac:spMkLst>
        </pc:spChg>
        <pc:spChg chg="add del">
          <ac:chgData name="Nivedita Tirkey" userId="86d14104b596739f" providerId="LiveId" clId="{0C4780D9-54FA-44DE-BD7C-C8CF92A45FB9}" dt="2025-12-30T11:50:14.267" v="713" actId="22"/>
          <ac:spMkLst>
            <pc:docMk/>
            <pc:sldMk cId="981671777" sldId="296"/>
            <ac:spMk id="6" creationId="{AF0039F3-9831-0EF5-56D9-F58F2FF8C00C}"/>
          </ac:spMkLst>
        </pc:spChg>
        <pc:spChg chg="add mod">
          <ac:chgData name="Nivedita Tirkey" userId="86d14104b596739f" providerId="LiveId" clId="{0C4780D9-54FA-44DE-BD7C-C8CF92A45FB9}" dt="2025-12-30T11:55:41.864" v="771" actId="1076"/>
          <ac:spMkLst>
            <pc:docMk/>
            <pc:sldMk cId="981671777" sldId="296"/>
            <ac:spMk id="9" creationId="{3859C7C3-F00B-A164-3E08-F01936A7C656}"/>
          </ac:spMkLst>
        </pc:spChg>
        <pc:picChg chg="add mod">
          <ac:chgData name="Nivedita Tirkey" userId="86d14104b596739f" providerId="LiveId" clId="{0C4780D9-54FA-44DE-BD7C-C8CF92A45FB9}" dt="2025-12-30T11:55:26.489" v="768" actId="14100"/>
          <ac:picMkLst>
            <pc:docMk/>
            <pc:sldMk cId="981671777" sldId="296"/>
            <ac:picMk id="8" creationId="{B16BCF9C-AF9D-0BEB-47F1-D4AE859FEAF8}"/>
          </ac:picMkLst>
        </pc:picChg>
      </pc:sldChg>
      <pc:sldChg chg="addSp modSp mod">
        <pc:chgData name="Nivedita Tirkey" userId="86d14104b596739f" providerId="LiveId" clId="{0C4780D9-54FA-44DE-BD7C-C8CF92A45FB9}" dt="2025-12-30T09:30:37.931" v="49" actId="14100"/>
        <pc:sldMkLst>
          <pc:docMk/>
          <pc:sldMk cId="280316088" sldId="299"/>
        </pc:sldMkLst>
        <pc:picChg chg="add mod">
          <ac:chgData name="Nivedita Tirkey" userId="86d14104b596739f" providerId="LiveId" clId="{0C4780D9-54FA-44DE-BD7C-C8CF92A45FB9}" dt="2025-12-30T09:30:37.931" v="49" actId="14100"/>
          <ac:picMkLst>
            <pc:docMk/>
            <pc:sldMk cId="280316088" sldId="299"/>
            <ac:picMk id="7" creationId="{DE9F812F-FD9B-8569-3E76-2D6A71C920E6}"/>
          </ac:picMkLst>
        </pc:picChg>
      </pc:sldChg>
      <pc:sldChg chg="addSp delSp modSp mod">
        <pc:chgData name="Nivedita Tirkey" userId="86d14104b596739f" providerId="LiveId" clId="{0C4780D9-54FA-44DE-BD7C-C8CF92A45FB9}" dt="2025-12-30T09:48:39.936" v="73" actId="20577"/>
        <pc:sldMkLst>
          <pc:docMk/>
          <pc:sldMk cId="1385553969" sldId="302"/>
        </pc:sldMkLst>
        <pc:spChg chg="del">
          <ac:chgData name="Nivedita Tirkey" userId="86d14104b596739f" providerId="LiveId" clId="{0C4780D9-54FA-44DE-BD7C-C8CF92A45FB9}" dt="2025-12-30T09:33:40.135" v="53" actId="478"/>
          <ac:spMkLst>
            <pc:docMk/>
            <pc:sldMk cId="1385553969" sldId="302"/>
            <ac:spMk id="2" creationId="{8B78C759-C687-440F-8CAE-D3071F1AB630}"/>
          </ac:spMkLst>
        </pc:spChg>
        <pc:spChg chg="add mod">
          <ac:chgData name="Nivedita Tirkey" userId="86d14104b596739f" providerId="LiveId" clId="{0C4780D9-54FA-44DE-BD7C-C8CF92A45FB9}" dt="2025-12-30T09:48:39.936" v="73" actId="20577"/>
          <ac:spMkLst>
            <pc:docMk/>
            <pc:sldMk cId="1385553969" sldId="302"/>
            <ac:spMk id="8" creationId="{239A7724-27C6-02F7-A010-D37F58761AA2}"/>
          </ac:spMkLst>
        </pc:spChg>
        <pc:spChg chg="add del mod">
          <ac:chgData name="Nivedita Tirkey" userId="86d14104b596739f" providerId="LiveId" clId="{0C4780D9-54FA-44DE-BD7C-C8CF92A45FB9}" dt="2025-12-30T09:34:19.160" v="71"/>
          <ac:spMkLst>
            <pc:docMk/>
            <pc:sldMk cId="1385553969" sldId="302"/>
            <ac:spMk id="9" creationId="{F4EF5C19-9BDB-B2FA-DB91-C958725D68C3}"/>
          </ac:spMkLst>
        </pc:spChg>
        <pc:picChg chg="add mod">
          <ac:chgData name="Nivedita Tirkey" userId="86d14104b596739f" providerId="LiveId" clId="{0C4780D9-54FA-44DE-BD7C-C8CF92A45FB9}" dt="2025-12-30T09:33:34.796" v="52" actId="1076"/>
          <ac:picMkLst>
            <pc:docMk/>
            <pc:sldMk cId="1385553969" sldId="302"/>
            <ac:picMk id="7" creationId="{9B046589-6132-CE88-5D36-EB3F04AE277A}"/>
          </ac:picMkLst>
        </pc:picChg>
      </pc:sldChg>
      <pc:sldChg chg="modSp mod">
        <pc:chgData name="Nivedita Tirkey" userId="86d14104b596739f" providerId="LiveId" clId="{0C4780D9-54FA-44DE-BD7C-C8CF92A45FB9}" dt="2025-12-30T10:13:57.633" v="253" actId="20577"/>
        <pc:sldMkLst>
          <pc:docMk/>
          <pc:sldMk cId="334532777" sldId="303"/>
        </pc:sldMkLst>
        <pc:spChg chg="mod">
          <ac:chgData name="Nivedita Tirkey" userId="86d14104b596739f" providerId="LiveId" clId="{0C4780D9-54FA-44DE-BD7C-C8CF92A45FB9}" dt="2025-12-30T10:13:57.633" v="253" actId="20577"/>
          <ac:spMkLst>
            <pc:docMk/>
            <pc:sldMk cId="334532777" sldId="303"/>
            <ac:spMk id="5" creationId="{1B07C49E-AFFC-EC46-8930-E4D428F5F943}"/>
          </ac:spMkLst>
        </pc:spChg>
      </pc:sldChg>
      <pc:sldChg chg="addSp delSp modSp mod">
        <pc:chgData name="Nivedita Tirkey" userId="86d14104b596739f" providerId="LiveId" clId="{0C4780D9-54FA-44DE-BD7C-C8CF92A45FB9}" dt="2025-12-30T10:59:23.737" v="448"/>
        <pc:sldMkLst>
          <pc:docMk/>
          <pc:sldMk cId="3869789237" sldId="304"/>
        </pc:sldMkLst>
        <pc:spChg chg="del">
          <ac:chgData name="Nivedita Tirkey" userId="86d14104b596739f" providerId="LiveId" clId="{0C4780D9-54FA-44DE-BD7C-C8CF92A45FB9}" dt="2025-12-30T10:39:34.835" v="407" actId="478"/>
          <ac:spMkLst>
            <pc:docMk/>
            <pc:sldMk cId="3869789237" sldId="304"/>
            <ac:spMk id="3" creationId="{373827F3-F386-AA4E-80ED-D86DEF8C158D}"/>
          </ac:spMkLst>
        </pc:spChg>
        <pc:spChg chg="add mod">
          <ac:chgData name="Nivedita Tirkey" userId="86d14104b596739f" providerId="LiveId" clId="{0C4780D9-54FA-44DE-BD7C-C8CF92A45FB9}" dt="2025-12-30T10:59:23.737" v="448"/>
          <ac:spMkLst>
            <pc:docMk/>
            <pc:sldMk cId="3869789237" sldId="304"/>
            <ac:spMk id="7" creationId="{F09E3151-0334-C972-1F43-982EB256F5C2}"/>
          </ac:spMkLst>
        </pc:spChg>
        <pc:picChg chg="add mod">
          <ac:chgData name="Nivedita Tirkey" userId="86d14104b596739f" providerId="LiveId" clId="{0C4780D9-54FA-44DE-BD7C-C8CF92A45FB9}" dt="2025-12-30T10:47:30.339" v="420" actId="14100"/>
          <ac:picMkLst>
            <pc:docMk/>
            <pc:sldMk cId="3869789237" sldId="304"/>
            <ac:picMk id="6" creationId="{97466C46-FB1B-A2F6-6D50-34DC43DA8326}"/>
          </ac:picMkLst>
        </pc:picChg>
      </pc:sldChg>
      <pc:sldChg chg="addSp delSp modSp mod">
        <pc:chgData name="Nivedita Tirkey" userId="86d14104b596739f" providerId="LiveId" clId="{0C4780D9-54FA-44DE-BD7C-C8CF92A45FB9}" dt="2025-12-30T11:00:24.690" v="458"/>
        <pc:sldMkLst>
          <pc:docMk/>
          <pc:sldMk cId="80090182" sldId="305"/>
        </pc:sldMkLst>
        <pc:spChg chg="del">
          <ac:chgData name="Nivedita Tirkey" userId="86d14104b596739f" providerId="LiveId" clId="{0C4780D9-54FA-44DE-BD7C-C8CF92A45FB9}" dt="2025-12-30T10:43:37.878" v="410" actId="478"/>
          <ac:spMkLst>
            <pc:docMk/>
            <pc:sldMk cId="80090182" sldId="305"/>
            <ac:spMk id="3" creationId="{373827F3-F386-AA4E-80ED-D86DEF8C158D}"/>
          </ac:spMkLst>
        </pc:spChg>
        <pc:spChg chg="mod">
          <ac:chgData name="Nivedita Tirkey" userId="86d14104b596739f" providerId="LiveId" clId="{0C4780D9-54FA-44DE-BD7C-C8CF92A45FB9}" dt="2025-12-30T11:00:14.870" v="457" actId="108"/>
          <ac:spMkLst>
            <pc:docMk/>
            <pc:sldMk cId="80090182" sldId="305"/>
            <ac:spMk id="4" creationId="{D4811A61-F7FB-4B19-9ED1-E0E2554A5BE8}"/>
          </ac:spMkLst>
        </pc:spChg>
        <pc:spChg chg="add mod">
          <ac:chgData name="Nivedita Tirkey" userId="86d14104b596739f" providerId="LiveId" clId="{0C4780D9-54FA-44DE-BD7C-C8CF92A45FB9}" dt="2025-12-30T11:00:24.690" v="458"/>
          <ac:spMkLst>
            <pc:docMk/>
            <pc:sldMk cId="80090182" sldId="305"/>
            <ac:spMk id="7" creationId="{1920EEE2-A9C0-037A-82F2-1433576D0F84}"/>
          </ac:spMkLst>
        </pc:spChg>
        <pc:picChg chg="add mod">
          <ac:chgData name="Nivedita Tirkey" userId="86d14104b596739f" providerId="LiveId" clId="{0C4780D9-54FA-44DE-BD7C-C8CF92A45FB9}" dt="2025-12-30T10:47:37.051" v="422" actId="14100"/>
          <ac:picMkLst>
            <pc:docMk/>
            <pc:sldMk cId="80090182" sldId="305"/>
            <ac:picMk id="6" creationId="{E63B7B1C-4436-BE67-FF8B-42360B700841}"/>
          </ac:picMkLst>
        </pc:picChg>
      </pc:sldChg>
      <pc:sldChg chg="addSp delSp modSp mod">
        <pc:chgData name="Nivedita Tirkey" userId="86d14104b596739f" providerId="LiveId" clId="{0C4780D9-54FA-44DE-BD7C-C8CF92A45FB9}" dt="2025-12-30T11:02:56.100" v="485"/>
        <pc:sldMkLst>
          <pc:docMk/>
          <pc:sldMk cId="3145340593" sldId="306"/>
        </pc:sldMkLst>
        <pc:spChg chg="del">
          <ac:chgData name="Nivedita Tirkey" userId="86d14104b596739f" providerId="LiveId" clId="{0C4780D9-54FA-44DE-BD7C-C8CF92A45FB9}" dt="2025-12-30T10:48:46.109" v="427" actId="478"/>
          <ac:spMkLst>
            <pc:docMk/>
            <pc:sldMk cId="3145340593" sldId="306"/>
            <ac:spMk id="3" creationId="{373827F3-F386-AA4E-80ED-D86DEF8C158D}"/>
          </ac:spMkLst>
        </pc:spChg>
        <pc:spChg chg="mod">
          <ac:chgData name="Nivedita Tirkey" userId="86d14104b596739f" providerId="LiveId" clId="{0C4780D9-54FA-44DE-BD7C-C8CF92A45FB9}" dt="2025-12-30T11:02:19.798" v="484" actId="20577"/>
          <ac:spMkLst>
            <pc:docMk/>
            <pc:sldMk cId="3145340593" sldId="306"/>
            <ac:spMk id="4" creationId="{AFE7D9E4-306D-49E3-9AC4-15D566FC72AD}"/>
          </ac:spMkLst>
        </pc:spChg>
        <pc:spChg chg="add mod">
          <ac:chgData name="Nivedita Tirkey" userId="86d14104b596739f" providerId="LiveId" clId="{0C4780D9-54FA-44DE-BD7C-C8CF92A45FB9}" dt="2025-12-30T11:02:56.100" v="485"/>
          <ac:spMkLst>
            <pc:docMk/>
            <pc:sldMk cId="3145340593" sldId="306"/>
            <ac:spMk id="7" creationId="{90D664AC-649D-7EAE-F3BC-906272FAA4B9}"/>
          </ac:spMkLst>
        </pc:spChg>
        <pc:picChg chg="add mod">
          <ac:chgData name="Nivedita Tirkey" userId="86d14104b596739f" providerId="LiveId" clId="{0C4780D9-54FA-44DE-BD7C-C8CF92A45FB9}" dt="2025-12-30T10:48:57.677" v="430" actId="14100"/>
          <ac:picMkLst>
            <pc:docMk/>
            <pc:sldMk cId="3145340593" sldId="306"/>
            <ac:picMk id="6" creationId="{46998576-C979-9D7F-03F5-D50671644918}"/>
          </ac:picMkLst>
        </pc:picChg>
      </pc:sldChg>
      <pc:sldChg chg="addSp delSp modSp mod">
        <pc:chgData name="Nivedita Tirkey" userId="86d14104b596739f" providerId="LiveId" clId="{0C4780D9-54FA-44DE-BD7C-C8CF92A45FB9}" dt="2025-12-30T11:01:48.493" v="472" actId="20577"/>
        <pc:sldMkLst>
          <pc:docMk/>
          <pc:sldMk cId="1106727586" sldId="307"/>
        </pc:sldMkLst>
        <pc:spChg chg="add mod">
          <ac:chgData name="Nivedita Tirkey" userId="86d14104b596739f" providerId="LiveId" clId="{0C4780D9-54FA-44DE-BD7C-C8CF92A45FB9}" dt="2025-12-30T11:01:37.263" v="461"/>
          <ac:spMkLst>
            <pc:docMk/>
            <pc:sldMk cId="1106727586" sldId="307"/>
            <ac:spMk id="2" creationId="{C7A67108-CF27-AD1A-6D61-1FAF6933DFE8}"/>
          </ac:spMkLst>
        </pc:spChg>
        <pc:spChg chg="del">
          <ac:chgData name="Nivedita Tirkey" userId="86d14104b596739f" providerId="LiveId" clId="{0C4780D9-54FA-44DE-BD7C-C8CF92A45FB9}" dt="2025-12-30T10:47:53.869" v="424" actId="478"/>
          <ac:spMkLst>
            <pc:docMk/>
            <pc:sldMk cId="1106727586" sldId="307"/>
            <ac:spMk id="3" creationId="{373827F3-F386-AA4E-80ED-D86DEF8C158D}"/>
          </ac:spMkLst>
        </pc:spChg>
        <pc:spChg chg="mod">
          <ac:chgData name="Nivedita Tirkey" userId="86d14104b596739f" providerId="LiveId" clId="{0C4780D9-54FA-44DE-BD7C-C8CF92A45FB9}" dt="2025-12-30T11:01:48.493" v="472" actId="20577"/>
          <ac:spMkLst>
            <pc:docMk/>
            <pc:sldMk cId="1106727586" sldId="307"/>
            <ac:spMk id="4" creationId="{021C109C-C017-4D19-928F-AED25AC30125}"/>
          </ac:spMkLst>
        </pc:spChg>
        <pc:picChg chg="add mod">
          <ac:chgData name="Nivedita Tirkey" userId="86d14104b596739f" providerId="LiveId" clId="{0C4780D9-54FA-44DE-BD7C-C8CF92A45FB9}" dt="2025-12-30T10:48:01.505" v="426" actId="14100"/>
          <ac:picMkLst>
            <pc:docMk/>
            <pc:sldMk cId="1106727586" sldId="307"/>
            <ac:picMk id="6" creationId="{3C464E81-D04E-D596-637C-F696FBFCF0B6}"/>
          </ac:picMkLst>
        </pc:picChg>
      </pc:sldChg>
      <pc:sldChg chg="addSp delSp modSp mod">
        <pc:chgData name="Nivedita Tirkey" userId="86d14104b596739f" providerId="LiveId" clId="{0C4780D9-54FA-44DE-BD7C-C8CF92A45FB9}" dt="2025-12-30T11:05:21.430" v="493" actId="20577"/>
        <pc:sldMkLst>
          <pc:docMk/>
          <pc:sldMk cId="706594483" sldId="308"/>
        </pc:sldMkLst>
        <pc:spChg chg="del">
          <ac:chgData name="Nivedita Tirkey" userId="86d14104b596739f" providerId="LiveId" clId="{0C4780D9-54FA-44DE-BD7C-C8CF92A45FB9}" dt="2025-12-30T10:46:56.879" v="413" actId="478"/>
          <ac:spMkLst>
            <pc:docMk/>
            <pc:sldMk cId="706594483" sldId="308"/>
            <ac:spMk id="3" creationId="{373827F3-F386-AA4E-80ED-D86DEF8C158D}"/>
          </ac:spMkLst>
        </pc:spChg>
        <pc:spChg chg="add mod">
          <ac:chgData name="Nivedita Tirkey" userId="86d14104b596739f" providerId="LiveId" clId="{0C4780D9-54FA-44DE-BD7C-C8CF92A45FB9}" dt="2025-12-30T11:05:21.430" v="493" actId="20577"/>
          <ac:spMkLst>
            <pc:docMk/>
            <pc:sldMk cId="706594483" sldId="308"/>
            <ac:spMk id="7" creationId="{DC22FE50-92DE-1964-CD69-FD9CEDF031A8}"/>
          </ac:spMkLst>
        </pc:spChg>
        <pc:picChg chg="add del mod">
          <ac:chgData name="Nivedita Tirkey" userId="86d14104b596739f" providerId="LiveId" clId="{0C4780D9-54FA-44DE-BD7C-C8CF92A45FB9}" dt="2025-12-30T10:47:49.452" v="423" actId="21"/>
          <ac:picMkLst>
            <pc:docMk/>
            <pc:sldMk cId="706594483" sldId="308"/>
            <ac:picMk id="6" creationId="{3C464E81-D04E-D596-637C-F696FBFCF0B6}"/>
          </ac:picMkLst>
        </pc:picChg>
      </pc:sldChg>
      <pc:sldChg chg="addSp modSp mod">
        <pc:chgData name="Nivedita Tirkey" userId="86d14104b596739f" providerId="LiveId" clId="{0C4780D9-54FA-44DE-BD7C-C8CF92A45FB9}" dt="2025-12-30T11:12:31.416" v="580"/>
        <pc:sldMkLst>
          <pc:docMk/>
          <pc:sldMk cId="1794738657" sldId="309"/>
        </pc:sldMkLst>
        <pc:spChg chg="mod">
          <ac:chgData name="Nivedita Tirkey" userId="86d14104b596739f" providerId="LiveId" clId="{0C4780D9-54FA-44DE-BD7C-C8CF92A45FB9}" dt="2025-12-30T11:12:31.416" v="580"/>
          <ac:spMkLst>
            <pc:docMk/>
            <pc:sldMk cId="1794738657" sldId="309"/>
            <ac:spMk id="5" creationId="{1B07C49E-AFFC-EC46-8930-E4D428F5F943}"/>
          </ac:spMkLst>
        </pc:spChg>
        <pc:picChg chg="add mod">
          <ac:chgData name="Nivedita Tirkey" userId="86d14104b596739f" providerId="LiveId" clId="{0C4780D9-54FA-44DE-BD7C-C8CF92A45FB9}" dt="2025-12-30T11:10:21.423" v="541" actId="1076"/>
          <ac:picMkLst>
            <pc:docMk/>
            <pc:sldMk cId="1794738657" sldId="309"/>
            <ac:picMk id="6" creationId="{C545D414-1FA9-7BC7-8724-A8DD8D57390F}"/>
          </ac:picMkLst>
        </pc:picChg>
      </pc:sldChg>
      <pc:sldChg chg="addSp delSp modSp mod">
        <pc:chgData name="Nivedita Tirkey" userId="86d14104b596739f" providerId="LiveId" clId="{0C4780D9-54FA-44DE-BD7C-C8CF92A45FB9}" dt="2025-12-30T11:18:09.385" v="614" actId="1076"/>
        <pc:sldMkLst>
          <pc:docMk/>
          <pc:sldMk cId="4010014743" sldId="310"/>
        </pc:sldMkLst>
        <pc:spChg chg="mod">
          <ac:chgData name="Nivedita Tirkey" userId="86d14104b596739f" providerId="LiveId" clId="{0C4780D9-54FA-44DE-BD7C-C8CF92A45FB9}" dt="2025-12-30T11:18:09.385" v="614" actId="1076"/>
          <ac:spMkLst>
            <pc:docMk/>
            <pc:sldMk cId="4010014743" sldId="310"/>
            <ac:spMk id="5" creationId="{1B07C49E-AFFC-EC46-8930-E4D428F5F943}"/>
          </ac:spMkLst>
        </pc:spChg>
        <pc:spChg chg="add del mod">
          <ac:chgData name="Nivedita Tirkey" userId="86d14104b596739f" providerId="LiveId" clId="{0C4780D9-54FA-44DE-BD7C-C8CF92A45FB9}" dt="2025-12-30T11:16:55.855" v="587" actId="47"/>
          <ac:spMkLst>
            <pc:docMk/>
            <pc:sldMk cId="4010014743" sldId="310"/>
            <ac:spMk id="6" creationId="{A1CE28C5-E07B-CAA4-7073-153967EEA470}"/>
          </ac:spMkLst>
        </pc:spChg>
        <pc:picChg chg="add mod">
          <ac:chgData name="Nivedita Tirkey" userId="86d14104b596739f" providerId="LiveId" clId="{0C4780D9-54FA-44DE-BD7C-C8CF92A45FB9}" dt="2025-12-30T11:18:02.075" v="612" actId="1076"/>
          <ac:picMkLst>
            <pc:docMk/>
            <pc:sldMk cId="4010014743" sldId="310"/>
            <ac:picMk id="8" creationId="{7657F710-82EC-02BF-8A1A-95AA9D085A08}"/>
          </ac:picMkLst>
        </pc:picChg>
      </pc:sldChg>
      <pc:sldChg chg="addSp modSp mod">
        <pc:chgData name="Nivedita Tirkey" userId="86d14104b596739f" providerId="LiveId" clId="{0C4780D9-54FA-44DE-BD7C-C8CF92A45FB9}" dt="2025-12-30T11:20:28.821" v="636" actId="1076"/>
        <pc:sldMkLst>
          <pc:docMk/>
          <pc:sldMk cId="2735560525" sldId="311"/>
        </pc:sldMkLst>
        <pc:spChg chg="mod">
          <ac:chgData name="Nivedita Tirkey" userId="86d14104b596739f" providerId="LiveId" clId="{0C4780D9-54FA-44DE-BD7C-C8CF92A45FB9}" dt="2025-12-30T11:20:28.821" v="636" actId="1076"/>
          <ac:spMkLst>
            <pc:docMk/>
            <pc:sldMk cId="2735560525" sldId="311"/>
            <ac:spMk id="5" creationId="{1B07C49E-AFFC-EC46-8930-E4D428F5F943}"/>
          </ac:spMkLst>
        </pc:spChg>
        <pc:picChg chg="add mod">
          <ac:chgData name="Nivedita Tirkey" userId="86d14104b596739f" providerId="LiveId" clId="{0C4780D9-54FA-44DE-BD7C-C8CF92A45FB9}" dt="2025-12-30T11:20:25.023" v="635" actId="1076"/>
          <ac:picMkLst>
            <pc:docMk/>
            <pc:sldMk cId="2735560525" sldId="311"/>
            <ac:picMk id="6" creationId="{F22E4068-1B95-4BB9-4398-026DFD508A7F}"/>
          </ac:picMkLst>
        </pc:picChg>
      </pc:sldChg>
      <pc:sldChg chg="modSp mod">
        <pc:chgData name="Nivedita Tirkey" userId="86d14104b596739f" providerId="LiveId" clId="{0C4780D9-54FA-44DE-BD7C-C8CF92A45FB9}" dt="2025-12-30T11:22:49.997" v="643" actId="5793"/>
        <pc:sldMkLst>
          <pc:docMk/>
          <pc:sldMk cId="1434679925" sldId="312"/>
        </pc:sldMkLst>
        <pc:spChg chg="mod">
          <ac:chgData name="Nivedita Tirkey" userId="86d14104b596739f" providerId="LiveId" clId="{0C4780D9-54FA-44DE-BD7C-C8CF92A45FB9}" dt="2025-12-30T11:22:49.997" v="643" actId="5793"/>
          <ac:spMkLst>
            <pc:docMk/>
            <pc:sldMk cId="1434679925" sldId="312"/>
            <ac:spMk id="5" creationId="{1B07C49E-AFFC-EC46-8930-E4D428F5F943}"/>
          </ac:spMkLst>
        </pc:spChg>
      </pc:sldChg>
      <pc:sldChg chg="addSp delSp modSp mod">
        <pc:chgData name="Nivedita Tirkey" userId="86d14104b596739f" providerId="LiveId" clId="{0C4780D9-54FA-44DE-BD7C-C8CF92A45FB9}" dt="2025-12-30T11:26:42.453" v="685" actId="5793"/>
        <pc:sldMkLst>
          <pc:docMk/>
          <pc:sldMk cId="1756972646" sldId="313"/>
        </pc:sldMkLst>
        <pc:spChg chg="del">
          <ac:chgData name="Nivedita Tirkey" userId="86d14104b596739f" providerId="LiveId" clId="{0C4780D9-54FA-44DE-BD7C-C8CF92A45FB9}" dt="2025-12-30T11:25:33.226" v="663" actId="478"/>
          <ac:spMkLst>
            <pc:docMk/>
            <pc:sldMk cId="1756972646" sldId="313"/>
            <ac:spMk id="4" creationId="{D528596A-0847-664A-9D47-5096383E5E09}"/>
          </ac:spMkLst>
        </pc:spChg>
        <pc:spChg chg="mod">
          <ac:chgData name="Nivedita Tirkey" userId="86d14104b596739f" providerId="LiveId" clId="{0C4780D9-54FA-44DE-BD7C-C8CF92A45FB9}" dt="2025-12-30T11:26:42.453" v="685" actId="5793"/>
          <ac:spMkLst>
            <pc:docMk/>
            <pc:sldMk cId="1756972646" sldId="313"/>
            <ac:spMk id="5" creationId="{1B07C49E-AFFC-EC46-8930-E4D428F5F943}"/>
          </ac:spMkLst>
        </pc:spChg>
        <pc:spChg chg="add mod">
          <ac:chgData name="Nivedita Tirkey" userId="86d14104b596739f" providerId="LiveId" clId="{0C4780D9-54FA-44DE-BD7C-C8CF92A45FB9}" dt="2025-12-30T11:26:34.425" v="683" actId="14100"/>
          <ac:spMkLst>
            <pc:docMk/>
            <pc:sldMk cId="1756972646" sldId="313"/>
            <ac:spMk id="7" creationId="{2532145D-93D1-F904-2733-CE16FEE66C40}"/>
          </ac:spMkLst>
        </pc:spChg>
        <pc:picChg chg="add mod">
          <ac:chgData name="Nivedita Tirkey" userId="86d14104b596739f" providerId="LiveId" clId="{0C4780D9-54FA-44DE-BD7C-C8CF92A45FB9}" dt="2025-12-30T11:24:55.932" v="651" actId="1076"/>
          <ac:picMkLst>
            <pc:docMk/>
            <pc:sldMk cId="1756972646" sldId="313"/>
            <ac:picMk id="6" creationId="{060879D3-5CEA-218C-8E80-0B3BA46E3B92}"/>
          </ac:picMkLst>
        </pc:picChg>
      </pc:sldChg>
      <pc:sldChg chg="modSp mod">
        <pc:chgData name="Nivedita Tirkey" userId="86d14104b596739f" providerId="LiveId" clId="{0C4780D9-54FA-44DE-BD7C-C8CF92A45FB9}" dt="2025-12-30T11:30:51.493" v="709" actId="14100"/>
        <pc:sldMkLst>
          <pc:docMk/>
          <pc:sldMk cId="639399535" sldId="314"/>
        </pc:sldMkLst>
        <pc:spChg chg="mod">
          <ac:chgData name="Nivedita Tirkey" userId="86d14104b596739f" providerId="LiveId" clId="{0C4780D9-54FA-44DE-BD7C-C8CF92A45FB9}" dt="2025-12-30T11:30:51.493" v="709" actId="14100"/>
          <ac:spMkLst>
            <pc:docMk/>
            <pc:sldMk cId="639399535" sldId="314"/>
            <ac:spMk id="5" creationId="{1B07C49E-AFFC-EC46-8930-E4D428F5F943}"/>
          </ac:spMkLst>
        </pc:spChg>
      </pc:sldChg>
      <pc:sldChg chg="addSp delSp modSp mod">
        <pc:chgData name="Nivedita Tirkey" userId="86d14104b596739f" providerId="LiveId" clId="{0C4780D9-54FA-44DE-BD7C-C8CF92A45FB9}" dt="2025-12-30T11:29:22.806" v="706" actId="113"/>
        <pc:sldMkLst>
          <pc:docMk/>
          <pc:sldMk cId="3566646398" sldId="315"/>
        </pc:sldMkLst>
        <pc:spChg chg="add del">
          <ac:chgData name="Nivedita Tirkey" userId="86d14104b596739f" providerId="LiveId" clId="{0C4780D9-54FA-44DE-BD7C-C8CF92A45FB9}" dt="2025-12-30T11:28:01.673" v="693" actId="478"/>
          <ac:spMkLst>
            <pc:docMk/>
            <pc:sldMk cId="3566646398" sldId="315"/>
            <ac:spMk id="4" creationId="{D528596A-0847-664A-9D47-5096383E5E09}"/>
          </ac:spMkLst>
        </pc:spChg>
        <pc:spChg chg="mod">
          <ac:chgData name="Nivedita Tirkey" userId="86d14104b596739f" providerId="LiveId" clId="{0C4780D9-54FA-44DE-BD7C-C8CF92A45FB9}" dt="2025-12-30T11:29:22.806" v="706" actId="113"/>
          <ac:spMkLst>
            <pc:docMk/>
            <pc:sldMk cId="3566646398" sldId="315"/>
            <ac:spMk id="5" creationId="{1B07C49E-AFFC-EC46-8930-E4D428F5F943}"/>
          </ac:spMkLst>
        </pc:spChg>
        <pc:picChg chg="add mod">
          <ac:chgData name="Nivedita Tirkey" userId="86d14104b596739f" providerId="LiveId" clId="{0C4780D9-54FA-44DE-BD7C-C8CF92A45FB9}" dt="2025-12-30T11:29:12.180" v="704" actId="1076"/>
          <ac:picMkLst>
            <pc:docMk/>
            <pc:sldMk cId="3566646398" sldId="315"/>
            <ac:picMk id="6" creationId="{53D64342-FE30-1BD4-13F7-2456394C1E97}"/>
          </ac:picMkLst>
        </pc:picChg>
      </pc:sldChg>
      <pc:sldChg chg="modSp mod">
        <pc:chgData name="Nivedita Tirkey" userId="86d14104b596739f" providerId="LiveId" clId="{0C4780D9-54FA-44DE-BD7C-C8CF92A45FB9}" dt="2025-12-30T11:30:46.916" v="708" actId="14100"/>
        <pc:sldMkLst>
          <pc:docMk/>
          <pc:sldMk cId="1398439132" sldId="316"/>
        </pc:sldMkLst>
        <pc:spChg chg="mod">
          <ac:chgData name="Nivedita Tirkey" userId="86d14104b596739f" providerId="LiveId" clId="{0C4780D9-54FA-44DE-BD7C-C8CF92A45FB9}" dt="2025-12-30T11:30:46.916" v="708" actId="14100"/>
          <ac:spMkLst>
            <pc:docMk/>
            <pc:sldMk cId="1398439132" sldId="316"/>
            <ac:spMk id="5" creationId="{1B07C49E-AFFC-EC46-8930-E4D428F5F943}"/>
          </ac:spMkLst>
        </pc:spChg>
      </pc:sldChg>
      <pc:sldChg chg="modSp mod">
        <pc:chgData name="Nivedita Tirkey" userId="86d14104b596739f" providerId="LiveId" clId="{0C4780D9-54FA-44DE-BD7C-C8CF92A45FB9}" dt="2025-12-30T11:31:27.361" v="711" actId="14100"/>
        <pc:sldMkLst>
          <pc:docMk/>
          <pc:sldMk cId="3975168428" sldId="317"/>
        </pc:sldMkLst>
        <pc:spChg chg="mod">
          <ac:chgData name="Nivedita Tirkey" userId="86d14104b596739f" providerId="LiveId" clId="{0C4780D9-54FA-44DE-BD7C-C8CF92A45FB9}" dt="2025-12-30T11:31:27.361" v="711" actId="14100"/>
          <ac:spMkLst>
            <pc:docMk/>
            <pc:sldMk cId="3975168428" sldId="317"/>
            <ac:spMk id="5" creationId="{1B07C49E-AFFC-EC46-8930-E4D428F5F943}"/>
          </ac:spMkLst>
        </pc:spChg>
      </pc:sldChg>
      <pc:sldChg chg="addSp modSp mod">
        <pc:chgData name="Nivedita Tirkey" userId="86d14104b596739f" providerId="LiveId" clId="{0C4780D9-54FA-44DE-BD7C-C8CF92A45FB9}" dt="2025-12-30T12:07:23.492" v="836" actId="27636"/>
        <pc:sldMkLst>
          <pc:docMk/>
          <pc:sldMk cId="239597884" sldId="318"/>
        </pc:sldMkLst>
        <pc:spChg chg="mod">
          <ac:chgData name="Nivedita Tirkey" userId="86d14104b596739f" providerId="LiveId" clId="{0C4780D9-54FA-44DE-BD7C-C8CF92A45FB9}" dt="2025-12-30T12:04:48.184" v="801" actId="1076"/>
          <ac:spMkLst>
            <pc:docMk/>
            <pc:sldMk cId="239597884" sldId="318"/>
            <ac:spMk id="3" creationId="{8C82F32A-22A5-0046-9FAC-5295E4FA5A12}"/>
          </ac:spMkLst>
        </pc:spChg>
        <pc:spChg chg="mod">
          <ac:chgData name="Nivedita Tirkey" userId="86d14104b596739f" providerId="LiveId" clId="{0C4780D9-54FA-44DE-BD7C-C8CF92A45FB9}" dt="2025-12-30T12:07:23.492" v="836" actId="27636"/>
          <ac:spMkLst>
            <pc:docMk/>
            <pc:sldMk cId="239597884" sldId="318"/>
            <ac:spMk id="5" creationId="{85D9F803-CDBC-C74C-AF1B-2B5937D1C241}"/>
          </ac:spMkLst>
        </pc:spChg>
        <pc:spChg chg="add mod">
          <ac:chgData name="Nivedita Tirkey" userId="86d14104b596739f" providerId="LiveId" clId="{0C4780D9-54FA-44DE-BD7C-C8CF92A45FB9}" dt="2025-12-30T12:06:59.267" v="830" actId="27636"/>
          <ac:spMkLst>
            <pc:docMk/>
            <pc:sldMk cId="239597884" sldId="318"/>
            <ac:spMk id="11" creationId="{085F4A4E-41FB-999E-377C-08A53AF494AD}"/>
          </ac:spMkLst>
        </pc:spChg>
        <pc:picChg chg="add mod">
          <ac:chgData name="Nivedita Tirkey" userId="86d14104b596739f" providerId="LiveId" clId="{0C4780D9-54FA-44DE-BD7C-C8CF92A45FB9}" dt="2025-12-30T12:04:14.873" v="795" actId="14100"/>
          <ac:picMkLst>
            <pc:docMk/>
            <pc:sldMk cId="239597884" sldId="318"/>
            <ac:picMk id="4" creationId="{8E163EE9-5BE4-979C-43A9-B0F3B8A1FC10}"/>
          </ac:picMkLst>
        </pc:picChg>
        <pc:picChg chg="add mod">
          <ac:chgData name="Nivedita Tirkey" userId="86d14104b596739f" providerId="LiveId" clId="{0C4780D9-54FA-44DE-BD7C-C8CF92A45FB9}" dt="2025-12-30T12:05:13.686" v="805" actId="14100"/>
          <ac:picMkLst>
            <pc:docMk/>
            <pc:sldMk cId="239597884" sldId="318"/>
            <ac:picMk id="7" creationId="{9C810D9D-EEFC-41B8-EB32-F35990DD4929}"/>
          </ac:picMkLst>
        </pc:picChg>
        <pc:picChg chg="add mod">
          <ac:chgData name="Nivedita Tirkey" userId="86d14104b596739f" providerId="LiveId" clId="{0C4780D9-54FA-44DE-BD7C-C8CF92A45FB9}" dt="2025-12-30T12:05:22.755" v="808" actId="14100"/>
          <ac:picMkLst>
            <pc:docMk/>
            <pc:sldMk cId="239597884" sldId="318"/>
            <ac:picMk id="10" creationId="{1B51358E-33B0-25B6-49C3-7974FF07A8B2}"/>
          </ac:picMkLst>
        </pc:picChg>
      </pc:sldChg>
      <pc:sldChg chg="addSp modSp mod">
        <pc:chgData name="Nivedita Tirkey" userId="86d14104b596739f" providerId="LiveId" clId="{0C4780D9-54FA-44DE-BD7C-C8CF92A45FB9}" dt="2025-12-30T12:17:52.767" v="926" actId="27636"/>
        <pc:sldMkLst>
          <pc:docMk/>
          <pc:sldMk cId="232499080" sldId="319"/>
        </pc:sldMkLst>
        <pc:spChg chg="mod">
          <ac:chgData name="Nivedita Tirkey" userId="86d14104b596739f" providerId="LiveId" clId="{0C4780D9-54FA-44DE-BD7C-C8CF92A45FB9}" dt="2025-12-30T12:17:52.767" v="926" actId="27636"/>
          <ac:spMkLst>
            <pc:docMk/>
            <pc:sldMk cId="232499080" sldId="319"/>
            <ac:spMk id="5" creationId="{85D9F803-CDBC-C74C-AF1B-2B5937D1C241}"/>
          </ac:spMkLst>
        </pc:spChg>
        <pc:spChg chg="add">
          <ac:chgData name="Nivedita Tirkey" userId="86d14104b596739f" providerId="LiveId" clId="{0C4780D9-54FA-44DE-BD7C-C8CF92A45FB9}" dt="2025-12-30T12:15:55.486" v="852"/>
          <ac:spMkLst>
            <pc:docMk/>
            <pc:sldMk cId="232499080" sldId="319"/>
            <ac:spMk id="6" creationId="{7B7760F3-5D63-B75B-5398-2F490BF99603}"/>
          </ac:spMkLst>
        </pc:spChg>
        <pc:spChg chg="add">
          <ac:chgData name="Nivedita Tirkey" userId="86d14104b596739f" providerId="LiveId" clId="{0C4780D9-54FA-44DE-BD7C-C8CF92A45FB9}" dt="2025-12-30T12:16:00.015" v="855"/>
          <ac:spMkLst>
            <pc:docMk/>
            <pc:sldMk cId="232499080" sldId="319"/>
            <ac:spMk id="7" creationId="{996A7E81-9406-E37C-89C8-C90DFAA08ACA}"/>
          </ac:spMkLst>
        </pc:spChg>
        <pc:picChg chg="add mod">
          <ac:chgData name="Nivedita Tirkey" userId="86d14104b596739f" providerId="LiveId" clId="{0C4780D9-54FA-44DE-BD7C-C8CF92A45FB9}" dt="2025-12-30T12:15:07.761" v="846" actId="1076"/>
          <ac:picMkLst>
            <pc:docMk/>
            <pc:sldMk cId="232499080" sldId="319"/>
            <ac:picMk id="4" creationId="{69ACC858-1051-7605-3DDE-0E13734954D4}"/>
          </ac:picMkLst>
        </pc:picChg>
      </pc:sldChg>
      <pc:sldChg chg="addSp modSp mod">
        <pc:chgData name="Nivedita Tirkey" userId="86d14104b596739f" providerId="LiveId" clId="{0C4780D9-54FA-44DE-BD7C-C8CF92A45FB9}" dt="2025-12-30T12:42:11.963" v="1084" actId="1076"/>
        <pc:sldMkLst>
          <pc:docMk/>
          <pc:sldMk cId="3645034231" sldId="320"/>
        </pc:sldMkLst>
        <pc:spChg chg="mod">
          <ac:chgData name="Nivedita Tirkey" userId="86d14104b596739f" providerId="LiveId" clId="{0C4780D9-54FA-44DE-BD7C-C8CF92A45FB9}" dt="2025-12-30T12:42:11.963" v="1084" actId="1076"/>
          <ac:spMkLst>
            <pc:docMk/>
            <pc:sldMk cId="3645034231" sldId="320"/>
            <ac:spMk id="5" creationId="{1B07C49E-AFFC-EC46-8930-E4D428F5F943}"/>
          </ac:spMkLst>
        </pc:spChg>
        <pc:picChg chg="add mod">
          <ac:chgData name="Nivedita Tirkey" userId="86d14104b596739f" providerId="LiveId" clId="{0C4780D9-54FA-44DE-BD7C-C8CF92A45FB9}" dt="2025-12-30T12:40:23.007" v="1066" actId="1076"/>
          <ac:picMkLst>
            <pc:docMk/>
            <pc:sldMk cId="3645034231" sldId="320"/>
            <ac:picMk id="3" creationId="{3DFEF9F5-9F3B-7FF7-17D5-6280810A6311}"/>
          </ac:picMkLst>
        </pc:picChg>
      </pc:sldChg>
      <pc:sldChg chg="addSp modSp mod">
        <pc:chgData name="Nivedita Tirkey" userId="86d14104b596739f" providerId="LiveId" clId="{0C4780D9-54FA-44DE-BD7C-C8CF92A45FB9}" dt="2025-12-30T12:23:09.752" v="954" actId="27636"/>
        <pc:sldMkLst>
          <pc:docMk/>
          <pc:sldMk cId="700132931" sldId="322"/>
        </pc:sldMkLst>
        <pc:spChg chg="mod">
          <ac:chgData name="Nivedita Tirkey" userId="86d14104b596739f" providerId="LiveId" clId="{0C4780D9-54FA-44DE-BD7C-C8CF92A45FB9}" dt="2025-12-30T12:23:09.752" v="954" actId="27636"/>
          <ac:spMkLst>
            <pc:docMk/>
            <pc:sldMk cId="700132931" sldId="322"/>
            <ac:spMk id="5" creationId="{85D9F803-CDBC-C74C-AF1B-2B5937D1C241}"/>
          </ac:spMkLst>
        </pc:spChg>
        <pc:picChg chg="add mod">
          <ac:chgData name="Nivedita Tirkey" userId="86d14104b596739f" providerId="LiveId" clId="{0C4780D9-54FA-44DE-BD7C-C8CF92A45FB9}" dt="2025-12-30T12:21:53.111" v="942" actId="1076"/>
          <ac:picMkLst>
            <pc:docMk/>
            <pc:sldMk cId="700132931" sldId="322"/>
            <ac:picMk id="4" creationId="{9EA80C7F-998B-B40F-1C2C-09166773DA60}"/>
          </ac:picMkLst>
        </pc:picChg>
      </pc:sldChg>
      <pc:sldChg chg="addSp modSp mod">
        <pc:chgData name="Nivedita Tirkey" userId="86d14104b596739f" providerId="LiveId" clId="{0C4780D9-54FA-44DE-BD7C-C8CF92A45FB9}" dt="2025-12-30T12:24:27.193" v="967" actId="20577"/>
        <pc:sldMkLst>
          <pc:docMk/>
          <pc:sldMk cId="1866160706" sldId="323"/>
        </pc:sldMkLst>
        <pc:spChg chg="mod">
          <ac:chgData name="Nivedita Tirkey" userId="86d14104b596739f" providerId="LiveId" clId="{0C4780D9-54FA-44DE-BD7C-C8CF92A45FB9}" dt="2025-12-30T12:24:27.193" v="967" actId="20577"/>
          <ac:spMkLst>
            <pc:docMk/>
            <pc:sldMk cId="1866160706" sldId="323"/>
            <ac:spMk id="5" creationId="{85D9F803-CDBC-C74C-AF1B-2B5937D1C241}"/>
          </ac:spMkLst>
        </pc:spChg>
        <pc:picChg chg="add mod">
          <ac:chgData name="Nivedita Tirkey" userId="86d14104b596739f" providerId="LiveId" clId="{0C4780D9-54FA-44DE-BD7C-C8CF92A45FB9}" dt="2025-12-30T12:24:09.050" v="962" actId="1076"/>
          <ac:picMkLst>
            <pc:docMk/>
            <pc:sldMk cId="1866160706" sldId="323"/>
            <ac:picMk id="4" creationId="{D29A1D80-034B-F445-CEAD-56689FE3CDAA}"/>
          </ac:picMkLst>
        </pc:picChg>
      </pc:sldChg>
      <pc:sldChg chg="addSp modSp mod">
        <pc:chgData name="Nivedita Tirkey" userId="86d14104b596739f" providerId="LiveId" clId="{0C4780D9-54FA-44DE-BD7C-C8CF92A45FB9}" dt="2025-12-30T12:28:47.241" v="1040" actId="1076"/>
        <pc:sldMkLst>
          <pc:docMk/>
          <pc:sldMk cId="252359608" sldId="324"/>
        </pc:sldMkLst>
        <pc:spChg chg="mod">
          <ac:chgData name="Nivedita Tirkey" userId="86d14104b596739f" providerId="LiveId" clId="{0C4780D9-54FA-44DE-BD7C-C8CF92A45FB9}" dt="2025-12-30T12:28:01.553" v="1022" actId="14100"/>
          <ac:spMkLst>
            <pc:docMk/>
            <pc:sldMk cId="252359608" sldId="324"/>
            <ac:spMk id="5" creationId="{85D9F803-CDBC-C74C-AF1B-2B5937D1C241}"/>
          </ac:spMkLst>
        </pc:spChg>
        <pc:spChg chg="add mod">
          <ac:chgData name="Nivedita Tirkey" userId="86d14104b596739f" providerId="LiveId" clId="{0C4780D9-54FA-44DE-BD7C-C8CF92A45FB9}" dt="2025-12-30T12:28:47.241" v="1040" actId="1076"/>
          <ac:spMkLst>
            <pc:docMk/>
            <pc:sldMk cId="252359608" sldId="324"/>
            <ac:spMk id="6" creationId="{E8068102-118C-F800-7533-BD0D802C8872}"/>
          </ac:spMkLst>
        </pc:spChg>
        <pc:picChg chg="add mod">
          <ac:chgData name="Nivedita Tirkey" userId="86d14104b596739f" providerId="LiveId" clId="{0C4780D9-54FA-44DE-BD7C-C8CF92A45FB9}" dt="2025-12-30T12:26:15.517" v="994" actId="1076"/>
          <ac:picMkLst>
            <pc:docMk/>
            <pc:sldMk cId="252359608" sldId="324"/>
            <ac:picMk id="4" creationId="{8FB44807-70E4-8AA8-DAE0-03153A2462F8}"/>
          </ac:picMkLst>
        </pc:picChg>
      </pc:sldChg>
      <pc:sldChg chg="modSp mod">
        <pc:chgData name="Nivedita Tirkey" userId="86d14104b596739f" providerId="LiveId" clId="{0C4780D9-54FA-44DE-BD7C-C8CF92A45FB9}" dt="2025-12-30T09:27:36.069" v="38" actId="20577"/>
        <pc:sldMkLst>
          <pc:docMk/>
          <pc:sldMk cId="1277611629" sldId="327"/>
        </pc:sldMkLst>
        <pc:spChg chg="mod">
          <ac:chgData name="Nivedita Tirkey" userId="86d14104b596739f" providerId="LiveId" clId="{0C4780D9-54FA-44DE-BD7C-C8CF92A45FB9}" dt="2025-12-30T09:27:36.069" v="38" actId="20577"/>
          <ac:spMkLst>
            <pc:docMk/>
            <pc:sldMk cId="1277611629" sldId="327"/>
            <ac:spMk id="6" creationId="{2C36AF9D-A911-994B-90EA-013D4CDA5604}"/>
          </ac:spMkLst>
        </pc:spChg>
      </pc:sldChg>
      <pc:sldChg chg="addSp modSp mod">
        <pc:chgData name="Nivedita Tirkey" userId="86d14104b596739f" providerId="LiveId" clId="{0C4780D9-54FA-44DE-BD7C-C8CF92A45FB9}" dt="2025-12-30T13:03:52.189" v="1263" actId="1076"/>
        <pc:sldMkLst>
          <pc:docMk/>
          <pc:sldMk cId="1980221439" sldId="331"/>
        </pc:sldMkLst>
        <pc:spChg chg="add mod">
          <ac:chgData name="Nivedita Tirkey" userId="86d14104b596739f" providerId="LiveId" clId="{0C4780D9-54FA-44DE-BD7C-C8CF92A45FB9}" dt="2025-12-30T13:03:52.189" v="1263" actId="1076"/>
          <ac:spMkLst>
            <pc:docMk/>
            <pc:sldMk cId="1980221439" sldId="331"/>
            <ac:spMk id="2" creationId="{268A194B-42AD-ED82-97E5-CED55B968D15}"/>
          </ac:spMkLst>
        </pc:spChg>
        <pc:spChg chg="mod">
          <ac:chgData name="Nivedita Tirkey" userId="86d14104b596739f" providerId="LiveId" clId="{0C4780D9-54FA-44DE-BD7C-C8CF92A45FB9}" dt="2025-12-30T13:03:47.454" v="1262" actId="1076"/>
          <ac:spMkLst>
            <pc:docMk/>
            <pc:sldMk cId="1980221439" sldId="331"/>
            <ac:spMk id="10" creationId="{79EF1473-3ADD-43F1-A495-57AAB7FD902F}"/>
          </ac:spMkLst>
        </pc:spChg>
      </pc:sldChg>
      <pc:sldChg chg="addSp modSp mod">
        <pc:chgData name="Nivedita Tirkey" userId="86d14104b596739f" providerId="LiveId" clId="{0C4780D9-54FA-44DE-BD7C-C8CF92A45FB9}" dt="2025-12-30T12:59:22.242" v="1204" actId="14100"/>
        <pc:sldMkLst>
          <pc:docMk/>
          <pc:sldMk cId="2560061391" sldId="332"/>
        </pc:sldMkLst>
        <pc:spChg chg="add mod">
          <ac:chgData name="Nivedita Tirkey" userId="86d14104b596739f" providerId="LiveId" clId="{0C4780D9-54FA-44DE-BD7C-C8CF92A45FB9}" dt="2025-12-30T12:59:18.141" v="1203" actId="14100"/>
          <ac:spMkLst>
            <pc:docMk/>
            <pc:sldMk cId="2560061391" sldId="332"/>
            <ac:spMk id="2" creationId="{A9775761-BC6B-4717-3519-3DFC6E63FBDF}"/>
          </ac:spMkLst>
        </pc:spChg>
        <pc:spChg chg="add mod">
          <ac:chgData name="Nivedita Tirkey" userId="86d14104b596739f" providerId="LiveId" clId="{0C4780D9-54FA-44DE-BD7C-C8CF92A45FB9}" dt="2025-12-30T12:58:17.171" v="1192" actId="122"/>
          <ac:spMkLst>
            <pc:docMk/>
            <pc:sldMk cId="2560061391" sldId="332"/>
            <ac:spMk id="3" creationId="{F8EADD64-7A39-9029-F7EF-1C7B7C9AAC3B}"/>
          </ac:spMkLst>
        </pc:spChg>
        <pc:spChg chg="mod">
          <ac:chgData name="Nivedita Tirkey" userId="86d14104b596739f" providerId="LiveId" clId="{0C4780D9-54FA-44DE-BD7C-C8CF92A45FB9}" dt="2025-12-30T12:59:22.242" v="1204" actId="14100"/>
          <ac:spMkLst>
            <pc:docMk/>
            <pc:sldMk cId="2560061391" sldId="332"/>
            <ac:spMk id="5" creationId="{8E999A1B-8752-489F-A63B-EA2F60186B52}"/>
          </ac:spMkLst>
        </pc:spChg>
        <pc:spChg chg="add mod">
          <ac:chgData name="Nivedita Tirkey" userId="86d14104b596739f" providerId="LiveId" clId="{0C4780D9-54FA-44DE-BD7C-C8CF92A45FB9}" dt="2025-12-30T12:58:51.650" v="1200" actId="5793"/>
          <ac:spMkLst>
            <pc:docMk/>
            <pc:sldMk cId="2560061391" sldId="332"/>
            <ac:spMk id="6" creationId="{7FF46D85-4AA9-DC56-03BC-B74E753476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8120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23418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45054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vipandey16/CapstoneProject-AppliedDataScienceCapstone/blob/main/Applied%20Data%20Science%20Capstone/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vipandey16/CapstoneProject-AppliedDataScienceCapstone/blob/main/Applied%20Data%20Science%20Capstone/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Ravipandey16/CapstoneProject-AppliedDataScienceCapstone/blob/main/Applied%20Data%20Science%20Capstone/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vipandey16/CapstoneProject-AppliedDataScienceCapstone/blob/main/Applied%20Data%20Science%20Capstone/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vipandey16/CapstoneProject-AppliedDataScienceCapstone/blob/main/Spacex_Falcon9_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vipandey16/CapstoneProject-AppliedDataScienceCapstone/blob/main/Applied%20Data%20Science%20Capstone/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avipandey16/CapstoneProject-AppliedDataScienceCapstone/tree/main/Applied%20Data%20Science%20Capston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vipandey16/CapstoneProject-AppliedDataScienceCapsto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Ravi Prakash Pandey</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0AC9D6B-AA86-E987-5944-4E99D4C22917}"/>
              </a:ext>
            </a:extLst>
          </p:cNvPr>
          <p:cNvSpPr txBox="1"/>
          <p:nvPr/>
        </p:nvSpPr>
        <p:spPr>
          <a:xfrm>
            <a:off x="782334" y="1311726"/>
            <a:ext cx="10627332" cy="5016758"/>
          </a:xfrm>
          <a:prstGeom prst="rect">
            <a:avLst/>
          </a:prstGeom>
          <a:noFill/>
        </p:spPr>
        <p:txBody>
          <a:bodyPr wrap="square" rtlCol="0">
            <a:spAutoFit/>
          </a:bodyPr>
          <a:lstStyle/>
          <a:p>
            <a:pPr marL="457200" indent="-457200">
              <a:buFont typeface="Arial" panose="020B0604020202020204" pitchFamily="34" charset="0"/>
              <a:buChar char="•"/>
            </a:pPr>
            <a:r>
              <a:rPr lang="en-US" sz="2000" b="1" dirty="0"/>
              <a:t>Data Collection:</a:t>
            </a:r>
            <a:r>
              <a:rPr lang="en-US" sz="2000" dirty="0"/>
              <a:t> The SpaceX launch dataset was loaded from a CSV file using the Pandas library.</a:t>
            </a:r>
          </a:p>
          <a:p>
            <a:pPr marL="457200" indent="-457200">
              <a:buFont typeface="Arial" panose="020B0604020202020204" pitchFamily="34" charset="0"/>
              <a:buChar char="•"/>
            </a:pPr>
            <a:r>
              <a:rPr lang="en-US" sz="2000" b="1" dirty="0"/>
              <a:t>Data Inspection:</a:t>
            </a:r>
            <a:r>
              <a:rPr lang="en-US" sz="2000" dirty="0"/>
              <a:t> The dataset was examined to understand its structure, data types, and missing values.</a:t>
            </a:r>
          </a:p>
          <a:p>
            <a:pPr marL="457200" indent="-457200">
              <a:buFont typeface="Arial" panose="020B0604020202020204" pitchFamily="34" charset="0"/>
              <a:buChar char="•"/>
            </a:pPr>
            <a:r>
              <a:rPr lang="en-US" sz="2000" b="1" dirty="0"/>
              <a:t>Data Cleaning:</a:t>
            </a:r>
            <a:r>
              <a:rPr lang="en-US" sz="2000" dirty="0"/>
              <a:t> Missing values were handled, unnecessary columns were removed, and the data was standardized.</a:t>
            </a:r>
          </a:p>
          <a:p>
            <a:pPr marL="457200" indent="-457200">
              <a:buFont typeface="Arial" panose="020B0604020202020204" pitchFamily="34" charset="0"/>
              <a:buChar char="•"/>
            </a:pPr>
            <a:r>
              <a:rPr lang="en-US" sz="2000" b="1" dirty="0"/>
              <a:t>Data Transformation:</a:t>
            </a:r>
            <a:r>
              <a:rPr lang="en-US" sz="2000" dirty="0"/>
              <a:t> Key features such as </a:t>
            </a:r>
            <a:r>
              <a:rPr lang="en-US" sz="2000" i="1" dirty="0"/>
              <a:t>Launch Site</a:t>
            </a:r>
            <a:r>
              <a:rPr lang="en-US" sz="2000" dirty="0"/>
              <a:t>, </a:t>
            </a:r>
            <a:r>
              <a:rPr lang="en-US" sz="2000" i="1" dirty="0"/>
              <a:t>Payload Mass (kg)</a:t>
            </a:r>
            <a:r>
              <a:rPr lang="en-US" sz="2000" dirty="0"/>
              <a:t>, and </a:t>
            </a:r>
            <a:r>
              <a:rPr lang="en-US" sz="2000" i="1" dirty="0"/>
              <a:t>Launch Outcome</a:t>
            </a:r>
            <a:r>
              <a:rPr lang="en-US" sz="2000" dirty="0"/>
              <a:t> were processed for analysis.</a:t>
            </a:r>
          </a:p>
          <a:p>
            <a:pPr marL="457200" indent="-457200">
              <a:buFont typeface="Arial" panose="020B0604020202020204" pitchFamily="34" charset="0"/>
              <a:buChar char="•"/>
            </a:pPr>
            <a:r>
              <a:rPr lang="en-US" sz="2000" b="1" dirty="0"/>
              <a:t>Feature Selection:</a:t>
            </a:r>
            <a:r>
              <a:rPr lang="en-US" sz="2000" dirty="0"/>
              <a:t> Only relevant columns were selected to create a clean dataset for visualization and dashboard development.</a:t>
            </a:r>
          </a:p>
          <a:p>
            <a:pPr marL="457200" indent="-457200">
              <a:buFont typeface="Arial" panose="020B0604020202020204" pitchFamily="34" charset="0"/>
              <a:buChar char="•"/>
            </a:pPr>
            <a:r>
              <a:rPr lang="en-US" sz="2000" b="1" dirty="0"/>
              <a:t>Data Wrangling Flow:</a:t>
            </a:r>
            <a:br>
              <a:rPr lang="en-US" sz="2000" dirty="0"/>
            </a:br>
            <a:r>
              <a:rPr lang="en-US" sz="2000" dirty="0"/>
              <a:t>Raw Data → Inspection → Cleaning → Transformation → Final Dataset → Dashboard</a:t>
            </a:r>
          </a:p>
          <a:p>
            <a:endParaRPr lang="en-US" sz="2000" dirty="0"/>
          </a:p>
          <a:p>
            <a:pPr marL="457200" indent="-457200">
              <a:buFont typeface="Arial" panose="020B0604020202020204" pitchFamily="34" charset="0"/>
              <a:buChar char="•"/>
            </a:pPr>
            <a:r>
              <a:rPr lang="en-US" sz="2000" u="sng" dirty="0"/>
              <a:t>GitHub Reference:</a:t>
            </a:r>
            <a:br>
              <a:rPr lang="en-US" sz="2000" dirty="0"/>
            </a:br>
            <a:r>
              <a:rPr lang="en-US" sz="2000" dirty="0">
                <a:hlinkClick r:id="rId3"/>
              </a:rPr>
              <a:t>https://github.com/Ravipandey16/CapstoneProject-AppliedDataScienceCapstone/blob/main/Applied%20Data%20Science%20Capstone/labs-jupyter-spacex-Data%20wrangling-v2.ipynb</a:t>
            </a:r>
            <a:r>
              <a:rPr lang="en-US" sz="2000" dirty="0"/>
              <a:t> </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6571" y="1380967"/>
            <a:ext cx="11549743" cy="5046244"/>
          </a:xfrm>
          <a:prstGeom prst="rect">
            <a:avLst/>
          </a:prstGeom>
        </p:spPr>
        <p:txBody>
          <a:bodyPr lIns="91440" tIns="45720" rIns="91440" bIns="45720" anchor="t"/>
          <a:lstStyle/>
          <a:p>
            <a:r>
              <a:rPr lang="en-US" sz="2200" b="1" dirty="0"/>
              <a:t>Bar Charts:</a:t>
            </a:r>
            <a:r>
              <a:rPr lang="en-US" sz="2200" dirty="0"/>
              <a:t> Used to compare the number of successful and failed launches across different launch sites. This helps identify which sites have higher success rates.</a:t>
            </a:r>
          </a:p>
          <a:p>
            <a:r>
              <a:rPr lang="en-US" sz="2200" b="1" dirty="0"/>
              <a:t>Pie Charts:</a:t>
            </a:r>
            <a:r>
              <a:rPr lang="en-US" sz="2200" dirty="0"/>
              <a:t> Plotted to show the proportion of successful versus unsuccessful launches, providing an overall view of mission outcomes.</a:t>
            </a:r>
          </a:p>
          <a:p>
            <a:r>
              <a:rPr lang="en-US" sz="2200" b="1" dirty="0"/>
              <a:t>Scatter Plots:</a:t>
            </a:r>
            <a:r>
              <a:rPr lang="en-US" sz="2200" dirty="0"/>
              <a:t> Used to analyze the relationship between </a:t>
            </a:r>
            <a:r>
              <a:rPr lang="en-US" sz="2200" i="1" dirty="0"/>
              <a:t>Payload Mass (kg)</a:t>
            </a:r>
            <a:r>
              <a:rPr lang="en-US" sz="2200" dirty="0"/>
              <a:t> and </a:t>
            </a:r>
            <a:r>
              <a:rPr lang="en-US" sz="2200" i="1" dirty="0"/>
              <a:t>Launch Outcome</a:t>
            </a:r>
            <a:r>
              <a:rPr lang="en-US" sz="2200" dirty="0"/>
              <a:t>, helping to understand how payload affects launch success.</a:t>
            </a:r>
          </a:p>
          <a:p>
            <a:r>
              <a:rPr lang="en-US" sz="2200" b="1" dirty="0"/>
              <a:t>Line/Histogram Charts:</a:t>
            </a:r>
            <a:r>
              <a:rPr lang="en-US" sz="2200" dirty="0"/>
              <a:t> Used to study the distribution of payload masses and observe common payload ranges.</a:t>
            </a:r>
          </a:p>
          <a:p>
            <a:r>
              <a:rPr lang="en-US" sz="2200" dirty="0"/>
              <a:t>These visualizations help in identifying patterns, trends, and relationships in the SpaceX launch data and support data-driven conclusions.</a:t>
            </a:r>
          </a:p>
          <a:p>
            <a:pPr marL="0" indent="0">
              <a:buNone/>
            </a:pPr>
            <a:endParaRPr lang="en-US" sz="2200" dirty="0"/>
          </a:p>
          <a:p>
            <a:r>
              <a:rPr lang="en-US" sz="2200" u="sng" dirty="0"/>
              <a:t>GitHub Reference:</a:t>
            </a:r>
            <a:br>
              <a:rPr lang="en-US" sz="2200" dirty="0"/>
            </a:br>
            <a:r>
              <a:rPr lang="en-US" sz="2200" dirty="0">
                <a:hlinkClick r:id="rId3"/>
              </a:rPr>
              <a:t>https://github.com/Ravipandey16/CapstoneProject-AppliedDataScienceCapstone/blob/main/Applied%20Data%20Science%20Capstone/jupyter-labs-eda-dataviz-v2.ipynb</a:t>
            </a:r>
            <a:r>
              <a:rPr lang="en-US" sz="2200"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857" y="1391398"/>
            <a:ext cx="11321143" cy="530331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SQLite database using Pandas and </a:t>
            </a:r>
            <a:r>
              <a:rPr lang="en-US" sz="2200" dirty="0" err="1">
                <a:solidFill>
                  <a:schemeClr val="accent3">
                    <a:lumMod val="25000"/>
                  </a:schemeClr>
                </a:solidFill>
                <a:latin typeface="Abadi"/>
              </a:rPr>
              <a:t>SQLAlchemy</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Retrieved unique launch sites and filtered records for site-specific analysis.</a:t>
            </a:r>
          </a:p>
          <a:p>
            <a:pPr>
              <a:lnSpc>
                <a:spcPct val="100000"/>
              </a:lnSpc>
              <a:spcBef>
                <a:spcPts val="1400"/>
              </a:spcBef>
            </a:pPr>
            <a:r>
              <a:rPr lang="en-US" sz="2200" dirty="0">
                <a:solidFill>
                  <a:schemeClr val="accent3">
                    <a:lumMod val="25000"/>
                  </a:schemeClr>
                </a:solidFill>
                <a:latin typeface="Abadi"/>
              </a:rPr>
              <a:t>Used aggregate functions to analyze payload mass and mission outcomes.</a:t>
            </a:r>
          </a:p>
          <a:p>
            <a:pPr>
              <a:lnSpc>
                <a:spcPct val="100000"/>
              </a:lnSpc>
              <a:spcBef>
                <a:spcPts val="1400"/>
              </a:spcBef>
            </a:pPr>
            <a:r>
              <a:rPr lang="en-US" sz="2200" dirty="0">
                <a:solidFill>
                  <a:schemeClr val="accent3">
                    <a:lumMod val="25000"/>
                  </a:schemeClr>
                </a:solidFill>
                <a:latin typeface="Abadi"/>
              </a:rPr>
              <a:t>Identified the first successful landing date and booster versions with successful drone ship landings for specific payload ranges.</a:t>
            </a:r>
          </a:p>
          <a:p>
            <a:pPr>
              <a:lnSpc>
                <a:spcPct val="100000"/>
              </a:lnSpc>
              <a:spcBef>
                <a:spcPts val="1400"/>
              </a:spcBef>
            </a:pPr>
            <a:r>
              <a:rPr lang="en-US" sz="2200" dirty="0">
                <a:solidFill>
                  <a:schemeClr val="accent3">
                    <a:lumMod val="25000"/>
                  </a:schemeClr>
                </a:solidFill>
                <a:latin typeface="Abadi"/>
              </a:rPr>
              <a:t>Applied subqueries to find boosters carrying the maximum payload mass.</a:t>
            </a:r>
          </a:p>
          <a:p>
            <a:pPr>
              <a:lnSpc>
                <a:spcPct val="100000"/>
              </a:lnSpc>
              <a:spcBef>
                <a:spcPts val="1400"/>
              </a:spcBef>
            </a:pPr>
            <a:r>
              <a:rPr lang="en-US" sz="2200" dirty="0">
                <a:solidFill>
                  <a:schemeClr val="accent3">
                    <a:lumMod val="25000"/>
                  </a:schemeClr>
                </a:solidFill>
                <a:latin typeface="Abadi"/>
              </a:rPr>
              <a:t>Analyzed failure and success trends by grouping and ranking landing outcomes over time.</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2200" u="sng" dirty="0"/>
              <a:t>GitHub Reference:</a:t>
            </a:r>
            <a:br>
              <a:rPr lang="en-US" sz="2200" dirty="0"/>
            </a:br>
            <a:r>
              <a:rPr lang="en-US" sz="2200" dirty="0">
                <a:hlinkClick r:id="rId4"/>
              </a:rPr>
              <a:t>https://github.com/Ravipandey16/CapstoneProject-AppliedDataScienceCapstone/blob/main/Applied%20Data%20Science%20Capstone/jupyter-labs-eda-sql-coursera_sqllite.ipynb</a:t>
            </a:r>
            <a:r>
              <a:rPr lang="en-US" sz="2200" dirty="0"/>
              <a:t> </a:t>
            </a: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0742" y="1380967"/>
            <a:ext cx="11397343" cy="5046244"/>
          </a:xfrm>
          <a:prstGeom prst="rect">
            <a:avLst/>
          </a:prstGeom>
        </p:spPr>
        <p:txBody>
          <a:bodyPr>
            <a:normAutofit fontScale="85000" lnSpcReduction="20000"/>
          </a:bodyPr>
          <a:lstStyle/>
          <a:p>
            <a:r>
              <a:rPr lang="en-US" sz="2600" u="sng" dirty="0"/>
              <a:t>Launch Site Markers &amp; Circles: </a:t>
            </a:r>
            <a:r>
              <a:rPr lang="en-US" sz="2600" dirty="0"/>
              <a:t>Added </a:t>
            </a:r>
            <a:r>
              <a:rPr lang="en-US" sz="2600" dirty="0" err="1"/>
              <a:t>folium.Circle</a:t>
            </a:r>
            <a:r>
              <a:rPr lang="en-US" sz="2600" dirty="0"/>
              <a:t> and labeled markers for all SpaceX launch sites to visualize their exact geographic locations on the map.</a:t>
            </a:r>
          </a:p>
          <a:p>
            <a:r>
              <a:rPr lang="en-US" sz="2600" u="sng" dirty="0"/>
              <a:t>Success &amp; Failure Markers (</a:t>
            </a:r>
            <a:r>
              <a:rPr lang="en-US" sz="2600" u="sng" dirty="0" err="1"/>
              <a:t>MarkerCluster</a:t>
            </a:r>
            <a:r>
              <a:rPr lang="en-US" sz="2600" u="sng" dirty="0"/>
              <a:t>): </a:t>
            </a:r>
            <a:r>
              <a:rPr lang="en-US" sz="2600" dirty="0"/>
              <a:t>Used green markers for successful launches and red markers for failed launches, grouped using </a:t>
            </a:r>
            <a:r>
              <a:rPr lang="en-US" sz="2600" dirty="0" err="1"/>
              <a:t>MarkerCluster</a:t>
            </a:r>
            <a:r>
              <a:rPr lang="en-US" sz="2600" dirty="0"/>
              <a:t> to handle overlapping launch records and clearly compare success rates across sites.</a:t>
            </a:r>
          </a:p>
          <a:p>
            <a:r>
              <a:rPr lang="en-US" sz="2600" u="sng" dirty="0" err="1"/>
              <a:t>MousePosition</a:t>
            </a:r>
            <a:r>
              <a:rPr lang="en-US" sz="2600" u="sng" dirty="0"/>
              <a:t> Plugin:</a:t>
            </a:r>
            <a:r>
              <a:rPr lang="en-US" sz="2600" dirty="0"/>
              <a:t> Added mouse position tracking to dynamically display latitude and longitude, enabling easy identification of nearby geographical features.</a:t>
            </a:r>
          </a:p>
          <a:p>
            <a:r>
              <a:rPr lang="en-US" sz="2600" u="sng" dirty="0"/>
              <a:t>Distance Markers &amp; Lines (Polylines):</a:t>
            </a:r>
            <a:r>
              <a:rPr lang="en-US" sz="2600" dirty="0"/>
              <a:t> Calculated distances from launch sites to nearby coastlines, cities, highways, and railways, and displayed them using distance labels and </a:t>
            </a:r>
            <a:r>
              <a:rPr lang="en-US" sz="2600" dirty="0" err="1"/>
              <a:t>PolyLine</a:t>
            </a:r>
            <a:r>
              <a:rPr lang="en-US" sz="2600" dirty="0"/>
              <a:t> connections.</a:t>
            </a:r>
          </a:p>
          <a:p>
            <a:r>
              <a:rPr lang="en-US" sz="2600" dirty="0"/>
              <a:t>These interactive map objects help analyze how geographical location and proximity to infrastructure may influence launch safety, logistics, and success rates.</a:t>
            </a:r>
          </a:p>
          <a:p>
            <a:endParaRPr lang="en-US" sz="2400" dirty="0"/>
          </a:p>
          <a:p>
            <a:r>
              <a:rPr lang="en-US" sz="2400" u="sng" dirty="0"/>
              <a:t>GitHub Reference:</a:t>
            </a:r>
            <a:br>
              <a:rPr lang="en-US" sz="2400" dirty="0"/>
            </a:br>
            <a:r>
              <a:rPr lang="en-US" sz="2400" dirty="0">
                <a:hlinkClick r:id="rId3"/>
              </a:rPr>
              <a:t>https://github.com/Ravipandey16/CapstoneProject-AppliedDataScienceCapstone/blob/main/Applied%20Data%20Science%20Capstone/lab-jupyter-launch-site-location-v2.ipynb</a:t>
            </a:r>
            <a:r>
              <a:rPr lang="en-US" sz="2400" dirty="0"/>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330" y="1400845"/>
            <a:ext cx="11330899" cy="5359183"/>
          </a:xfrm>
          <a:prstGeom prst="rect">
            <a:avLst/>
          </a:prstGeom>
        </p:spPr>
        <p:txBody>
          <a:bodyPr vert="horz" lIns="91440" tIns="45720" rIns="91440" bIns="45720" rtlCol="0" anchor="t">
            <a:normAutofit fontScale="92500"/>
          </a:bodyPr>
          <a:lstStyle/>
          <a:p>
            <a:pPr marL="0" indent="0">
              <a:buNone/>
            </a:pPr>
            <a:r>
              <a:rPr lang="en-US" sz="2400" u="sng" dirty="0"/>
              <a:t>Launch Site Dropdown:</a:t>
            </a:r>
            <a:r>
              <a:rPr lang="en-US" sz="2400" dirty="0"/>
              <a:t> Allows selection of a specific launch site or all sites, enabling dynamic filtering of charts.</a:t>
            </a:r>
          </a:p>
          <a:p>
            <a:pPr marL="0" indent="0">
              <a:buNone/>
            </a:pPr>
            <a:r>
              <a:rPr lang="en-US" sz="2400" u="sng" dirty="0"/>
              <a:t>Success Pie Chart:</a:t>
            </a:r>
            <a:r>
              <a:rPr lang="en-US" sz="2400" dirty="0"/>
              <a:t> Displays the proportion of successful vs. failed launches. Updates automatically based on the selected launch site to provide quick insights into launch performance.</a:t>
            </a:r>
          </a:p>
          <a:p>
            <a:pPr marL="0" indent="0">
              <a:buNone/>
            </a:pPr>
            <a:r>
              <a:rPr lang="en-US" sz="2400" u="sng" dirty="0"/>
              <a:t>Payload Range Slider:</a:t>
            </a:r>
            <a:r>
              <a:rPr lang="en-US" sz="2400" dirty="0"/>
              <a:t> Lets users filter launches by payload mass, allowing focused analysis on specific payload ranges.</a:t>
            </a:r>
          </a:p>
          <a:p>
            <a:pPr marL="0" indent="0">
              <a:buNone/>
            </a:pPr>
            <a:r>
              <a:rPr lang="en-US" sz="2400" u="sng" dirty="0"/>
              <a:t>Success-Payload Scatter Plot:</a:t>
            </a:r>
            <a:r>
              <a:rPr lang="en-US" sz="2400" dirty="0"/>
              <a:t> Shows the relationship between payload mass and launch success, with points colored by Booster Version Category. Updates based on both the launch site and payload range, helping identify patterns in performance across different boosters and payloads.</a:t>
            </a:r>
          </a:p>
          <a:p>
            <a:pPr marL="0" indent="0">
              <a:buNone/>
            </a:pPr>
            <a:r>
              <a:rPr lang="en-US" sz="2400" u="sng" dirty="0"/>
              <a:t>Reason for Adding:</a:t>
            </a:r>
            <a:r>
              <a:rPr lang="en-US" sz="2400" dirty="0"/>
              <a:t> These plots and interactions make the dashboard interactive and user-friendly. Users can explore launch success trends, compare sites, analyze payload effects, and observe booster performance in a visually intuitive way.</a:t>
            </a:r>
            <a:br>
              <a:rPr lang="en-US" sz="2400" dirty="0"/>
            </a:br>
            <a:endParaRPr lang="en-US" sz="2400" dirty="0"/>
          </a:p>
          <a:p>
            <a:r>
              <a:rPr lang="en-US" sz="2400" b="1" dirty="0"/>
              <a:t>GitHub URL:</a:t>
            </a:r>
            <a:r>
              <a:rPr lang="en-US" sz="2400" dirty="0"/>
              <a:t> </a:t>
            </a:r>
            <a:r>
              <a:rPr lang="en-US" sz="2400" dirty="0">
                <a:hlinkClick r:id="rId3"/>
              </a:rPr>
              <a:t>https://github.com/Ravipandey16/CapstoneProject-AppliedDataScienceCapstone/blob/main/Spacex_Falcon9_Data.ipynb</a:t>
            </a:r>
            <a:r>
              <a:rPr lang="en-US" sz="2400"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356020"/>
            <a:ext cx="11666160" cy="4963329"/>
          </a:xfrm>
          <a:prstGeom prst="rect">
            <a:avLst/>
          </a:prstGeom>
        </p:spPr>
        <p:txBody>
          <a:bodyPr>
            <a:normAutofit fontScale="77500" lnSpcReduction="20000"/>
          </a:bodyPr>
          <a:lstStyle/>
          <a:p>
            <a:pPr marL="0" indent="0">
              <a:buNone/>
            </a:pPr>
            <a:r>
              <a:rPr lang="en-IN" u="sng" dirty="0"/>
              <a:t>Data Preparation:</a:t>
            </a:r>
            <a:r>
              <a:rPr lang="en-IN" dirty="0"/>
              <a:t> Load data, create labels (Class), standardize features (</a:t>
            </a:r>
            <a:r>
              <a:rPr lang="en-IN" dirty="0" err="1"/>
              <a:t>StandardScaler</a:t>
            </a:r>
            <a:r>
              <a:rPr lang="en-IN" dirty="0"/>
              <a:t>).</a:t>
            </a:r>
          </a:p>
          <a:p>
            <a:pPr marL="0" indent="0">
              <a:buNone/>
            </a:pPr>
            <a:r>
              <a:rPr lang="en-IN" u="sng" dirty="0"/>
              <a:t>Train-Test Split:</a:t>
            </a:r>
            <a:r>
              <a:rPr lang="en-IN" dirty="0"/>
              <a:t> 80% train, 20% test (</a:t>
            </a:r>
            <a:r>
              <a:rPr lang="en-IN" dirty="0" err="1"/>
              <a:t>train_test_split</a:t>
            </a:r>
            <a:r>
              <a:rPr lang="en-IN" dirty="0"/>
              <a:t>).</a:t>
            </a:r>
          </a:p>
          <a:p>
            <a:pPr marL="0" indent="0">
              <a:buNone/>
            </a:pPr>
            <a:r>
              <a:rPr lang="en-IN" u="sng" dirty="0"/>
              <a:t>Model Training &amp; Hyperparameter Tuning:</a:t>
            </a:r>
          </a:p>
          <a:p>
            <a:pPr lvl="1"/>
            <a:r>
              <a:rPr lang="en-IN" dirty="0"/>
              <a:t>Logistic Regression: C=0.01, penalty='l2', test accuracy: 0.833</a:t>
            </a:r>
          </a:p>
          <a:p>
            <a:pPr lvl="1"/>
            <a:r>
              <a:rPr lang="en-IN" dirty="0"/>
              <a:t>SVM: kernel='sigmoid', C=1, gamma=0.0316, test accuracy: 0.833</a:t>
            </a:r>
          </a:p>
          <a:p>
            <a:pPr lvl="1"/>
            <a:r>
              <a:rPr lang="en-IN" dirty="0"/>
              <a:t>Decision Tree: criterion='entropy', </a:t>
            </a:r>
            <a:r>
              <a:rPr lang="en-IN" dirty="0" err="1"/>
              <a:t>max_depth</a:t>
            </a:r>
            <a:r>
              <a:rPr lang="en-IN" dirty="0"/>
              <a:t>=2, </a:t>
            </a:r>
            <a:r>
              <a:rPr lang="en-IN" dirty="0" err="1"/>
              <a:t>max_features</a:t>
            </a:r>
            <a:r>
              <a:rPr lang="en-IN" dirty="0"/>
              <a:t>='sqrt', test accuracy: 0.833</a:t>
            </a:r>
          </a:p>
          <a:p>
            <a:pPr lvl="1"/>
            <a:r>
              <a:rPr lang="en-IN" dirty="0"/>
              <a:t>KNN: </a:t>
            </a:r>
            <a:r>
              <a:rPr lang="en-IN" dirty="0" err="1"/>
              <a:t>n_neighbors</a:t>
            </a:r>
            <a:r>
              <a:rPr lang="en-IN" dirty="0"/>
              <a:t>=10, algorithm='auto', p=1, test accuracy: 0.833</a:t>
            </a:r>
          </a:p>
          <a:p>
            <a:pPr marL="0" indent="0">
              <a:buNone/>
            </a:pPr>
            <a:r>
              <a:rPr lang="en-IN" u="sng" dirty="0"/>
              <a:t>Evaluation:</a:t>
            </a:r>
            <a:r>
              <a:rPr lang="en-IN" dirty="0"/>
              <a:t> Confusion matrices plotted; false positives observed.</a:t>
            </a:r>
          </a:p>
          <a:p>
            <a:pPr marL="0" indent="0">
              <a:buNone/>
            </a:pPr>
            <a:r>
              <a:rPr lang="en-IN" u="sng" dirty="0"/>
              <a:t>Best Model:</a:t>
            </a:r>
            <a:r>
              <a:rPr lang="en-IN" dirty="0"/>
              <a:t> Logistic Regression (tie with others, selected by default).</a:t>
            </a:r>
          </a:p>
          <a:p>
            <a:pPr marL="0" indent="0">
              <a:buNone/>
            </a:pPr>
            <a:br>
              <a:rPr lang="en-IN" dirty="0"/>
            </a:br>
            <a:r>
              <a:rPr lang="en-IN" dirty="0"/>
              <a:t>Load Data → Create Labels &amp; Features → Standardize → Train-Test Split</a:t>
            </a:r>
          </a:p>
          <a:p>
            <a:pPr marL="0" indent="0">
              <a:buNone/>
            </a:pPr>
            <a:r>
              <a:rPr lang="en-IN" dirty="0"/>
              <a:t>      → Model Training (</a:t>
            </a:r>
            <a:r>
              <a:rPr lang="en-IN" dirty="0" err="1"/>
              <a:t>LogReg</a:t>
            </a:r>
            <a:r>
              <a:rPr lang="en-IN" dirty="0"/>
              <a:t>, SVM, Tree, KNN) → Evaluate → Best Model</a:t>
            </a:r>
            <a:br>
              <a:rPr lang="en-IN" dirty="0"/>
            </a:br>
            <a:endParaRPr lang="en-IN" dirty="0"/>
          </a:p>
          <a:p>
            <a:pPr marL="0" indent="0">
              <a:buNone/>
            </a:pPr>
            <a:r>
              <a:rPr lang="en-US" dirty="0"/>
              <a:t>GitHub URL: </a:t>
            </a:r>
            <a:r>
              <a:rPr lang="en-US" dirty="0">
                <a:hlinkClick r:id="rId3"/>
              </a:rPr>
              <a:t>https://github.com/Ravipandey16/CapstoneProject-AppliedDataScienceCapstone/blob/main/Applied%20Data%20Science%20Capstone/SpaceX-Machine-Learning-Prediction-Part-5-v1.ipynb</a:t>
            </a:r>
            <a:r>
              <a:rPr lang="en-US" dirty="0"/>
              <a:t> </a:t>
            </a:r>
            <a:endParaRPr lang="en-IN"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8D995BEA-E28E-196C-5368-FFA4196032EE}"/>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CAEF5A8A-2651-C2CF-FDE0-C67C8E963184}"/>
              </a:ext>
            </a:extLst>
          </p:cNvPr>
          <p:cNvSpPr txBox="1"/>
          <p:nvPr/>
        </p:nvSpPr>
        <p:spPr>
          <a:xfrm>
            <a:off x="294820" y="1300877"/>
            <a:ext cx="5732991" cy="2585323"/>
          </a:xfrm>
          <a:prstGeom prst="rect">
            <a:avLst/>
          </a:prstGeom>
          <a:noFill/>
        </p:spPr>
        <p:txBody>
          <a:bodyPr wrap="square" rtlCol="0">
            <a:spAutoFit/>
          </a:bodyPr>
          <a:lstStyle/>
          <a:p>
            <a:r>
              <a:rPr lang="en-IN" b="1" u="sng" dirty="0"/>
              <a:t>1. Exploratory Data Analysis (EDA) Results:</a:t>
            </a:r>
          </a:p>
          <a:p>
            <a:r>
              <a:rPr lang="en-IN" dirty="0"/>
              <a:t>- Examined launch features: </a:t>
            </a:r>
            <a:r>
              <a:rPr lang="en-IN" dirty="0" err="1"/>
              <a:t>PayloadMass</a:t>
            </a:r>
            <a:r>
              <a:rPr lang="en-IN" dirty="0"/>
              <a:t>, Orbit, </a:t>
            </a:r>
            <a:r>
              <a:rPr lang="en-IN" dirty="0" err="1"/>
              <a:t>BoosterVersion</a:t>
            </a:r>
            <a:r>
              <a:rPr lang="en-IN" dirty="0"/>
              <a:t>, </a:t>
            </a:r>
            <a:r>
              <a:rPr lang="en-IN" dirty="0" err="1"/>
              <a:t>LaunchSite</a:t>
            </a:r>
            <a:r>
              <a:rPr lang="en-IN" dirty="0"/>
              <a:t>.</a:t>
            </a:r>
          </a:p>
          <a:p>
            <a:r>
              <a:rPr lang="en-IN" dirty="0"/>
              <a:t>- Found correlations between </a:t>
            </a:r>
            <a:r>
              <a:rPr lang="en-IN" dirty="0" err="1"/>
              <a:t>PayloadMass</a:t>
            </a:r>
            <a:r>
              <a:rPr lang="en-IN" dirty="0"/>
              <a:t> and landing success.</a:t>
            </a:r>
          </a:p>
          <a:p>
            <a:r>
              <a:rPr lang="en-IN" dirty="0"/>
              <a:t>- Categorical features (Orbit, </a:t>
            </a:r>
            <a:r>
              <a:rPr lang="en-IN" dirty="0" err="1"/>
              <a:t>LaunchSite</a:t>
            </a:r>
            <a:r>
              <a:rPr lang="en-IN" dirty="0"/>
              <a:t>) one-hot encoded for </a:t>
            </a:r>
            <a:r>
              <a:rPr lang="en-IN" dirty="0" err="1"/>
              <a:t>modeling</a:t>
            </a:r>
            <a:r>
              <a:rPr lang="en-IN" dirty="0"/>
              <a:t>.</a:t>
            </a:r>
          </a:p>
          <a:p>
            <a:r>
              <a:rPr lang="en-IN" dirty="0"/>
              <a:t>- Visualized distributions with histograms, scatter plots, and heatmaps to detect patterns.</a:t>
            </a:r>
          </a:p>
        </p:txBody>
      </p:sp>
      <p:sp>
        <p:nvSpPr>
          <p:cNvPr id="6" name="TextBox 5">
            <a:extLst>
              <a:ext uri="{FF2B5EF4-FFF2-40B4-BE49-F238E27FC236}">
                <a16:creationId xmlns:a16="http://schemas.microsoft.com/office/drawing/2014/main" id="{3485CF54-A9BC-58C4-B951-29F259AD5FF0}"/>
              </a:ext>
            </a:extLst>
          </p:cNvPr>
          <p:cNvSpPr txBox="1"/>
          <p:nvPr/>
        </p:nvSpPr>
        <p:spPr>
          <a:xfrm>
            <a:off x="6164191" y="1322646"/>
            <a:ext cx="5958714" cy="2031325"/>
          </a:xfrm>
          <a:prstGeom prst="rect">
            <a:avLst/>
          </a:prstGeom>
          <a:noFill/>
        </p:spPr>
        <p:txBody>
          <a:bodyPr wrap="square" rtlCol="0">
            <a:spAutoFit/>
          </a:bodyPr>
          <a:lstStyle/>
          <a:p>
            <a:r>
              <a:rPr lang="en-IN" b="1" u="sng" dirty="0"/>
              <a:t>2. Interactive Analytics Demo (Screenshots)</a:t>
            </a:r>
          </a:p>
          <a:p>
            <a:r>
              <a:rPr lang="en-IN" dirty="0"/>
              <a:t>Dashboard-style charts were created for:</a:t>
            </a:r>
          </a:p>
          <a:p>
            <a:r>
              <a:rPr lang="en-IN" dirty="0"/>
              <a:t>- Launch success vs. orbit type</a:t>
            </a:r>
          </a:p>
          <a:p>
            <a:r>
              <a:rPr lang="en-IN" dirty="0"/>
              <a:t>- Payload mass vs. landing outcome</a:t>
            </a:r>
          </a:p>
          <a:p>
            <a:r>
              <a:rPr lang="en-IN" dirty="0"/>
              <a:t>- Booster reuse frequency</a:t>
            </a:r>
          </a:p>
          <a:p>
            <a:r>
              <a:rPr lang="en-IN" dirty="0"/>
              <a:t>- Interactive filters allow selection by </a:t>
            </a:r>
            <a:r>
              <a:rPr lang="en-IN" dirty="0" err="1"/>
              <a:t>LaunchSite</a:t>
            </a:r>
            <a:r>
              <a:rPr lang="en-IN" dirty="0"/>
              <a:t>, Orbit, or </a:t>
            </a:r>
            <a:r>
              <a:rPr lang="en-IN" dirty="0" err="1"/>
              <a:t>BoosterVersion</a:t>
            </a:r>
            <a:r>
              <a:rPr lang="en-IN" dirty="0"/>
              <a:t> to explore trends.</a:t>
            </a:r>
          </a:p>
        </p:txBody>
      </p:sp>
      <p:sp>
        <p:nvSpPr>
          <p:cNvPr id="9" name="TextBox 8">
            <a:extLst>
              <a:ext uri="{FF2B5EF4-FFF2-40B4-BE49-F238E27FC236}">
                <a16:creationId xmlns:a16="http://schemas.microsoft.com/office/drawing/2014/main" id="{D78B7E44-1C60-FF36-7D86-29A69F5E1B40}"/>
              </a:ext>
            </a:extLst>
          </p:cNvPr>
          <p:cNvSpPr txBox="1"/>
          <p:nvPr/>
        </p:nvSpPr>
        <p:spPr>
          <a:xfrm>
            <a:off x="262164" y="4066650"/>
            <a:ext cx="5958714" cy="2031325"/>
          </a:xfrm>
          <a:prstGeom prst="rect">
            <a:avLst/>
          </a:prstGeom>
          <a:noFill/>
        </p:spPr>
        <p:txBody>
          <a:bodyPr wrap="square" rtlCol="0">
            <a:spAutoFit/>
          </a:bodyPr>
          <a:lstStyle/>
          <a:p>
            <a:r>
              <a:rPr lang="en-IN" b="1" u="sng" dirty="0"/>
              <a:t>3. Predictive Analysis Results</a:t>
            </a:r>
            <a:endParaRPr lang="en-IN" dirty="0"/>
          </a:p>
          <a:p>
            <a:r>
              <a:rPr lang="en-IN" dirty="0"/>
              <a:t>- Models trained: Logistic Regression, SVM, Decision Tree, KNN.</a:t>
            </a:r>
          </a:p>
          <a:p>
            <a:r>
              <a:rPr lang="en-IN" dirty="0"/>
              <a:t>- Hyperparameters tuned via </a:t>
            </a:r>
            <a:r>
              <a:rPr lang="en-IN" dirty="0" err="1"/>
              <a:t>GridSearchCV</a:t>
            </a:r>
            <a:r>
              <a:rPr lang="en-IN" dirty="0"/>
              <a:t>.</a:t>
            </a:r>
          </a:p>
          <a:p>
            <a:r>
              <a:rPr lang="en-IN" dirty="0"/>
              <a:t>- Test accuracies (all similar): 0.833</a:t>
            </a:r>
          </a:p>
          <a:p>
            <a:r>
              <a:rPr lang="en-IN" dirty="0"/>
              <a:t>- Confusion matrices showed false positives as main errors.</a:t>
            </a:r>
          </a:p>
          <a:p>
            <a:r>
              <a:rPr lang="en-IN" dirty="0"/>
              <a:t>- Best performing model: Logistic Regression (tie with others).</a:t>
            </a:r>
          </a:p>
        </p:txBody>
      </p:sp>
      <p:sp>
        <p:nvSpPr>
          <p:cNvPr id="10" name="TextBox 9">
            <a:extLst>
              <a:ext uri="{FF2B5EF4-FFF2-40B4-BE49-F238E27FC236}">
                <a16:creationId xmlns:a16="http://schemas.microsoft.com/office/drawing/2014/main" id="{7565E0E5-D103-B1E4-97C8-CA7BE839741F}"/>
              </a:ext>
            </a:extLst>
          </p:cNvPr>
          <p:cNvSpPr txBox="1"/>
          <p:nvPr/>
        </p:nvSpPr>
        <p:spPr>
          <a:xfrm>
            <a:off x="6096000" y="3764775"/>
            <a:ext cx="5275791" cy="1200329"/>
          </a:xfrm>
          <a:prstGeom prst="rect">
            <a:avLst/>
          </a:prstGeom>
          <a:noFill/>
        </p:spPr>
        <p:txBody>
          <a:bodyPr wrap="square" rtlCol="0">
            <a:spAutoFit/>
          </a:bodyPr>
          <a:lstStyle/>
          <a:p>
            <a:r>
              <a:rPr lang="en-US" b="1" dirty="0"/>
              <a:t>4. GitHub URL:</a:t>
            </a:r>
          </a:p>
          <a:p>
            <a:r>
              <a:rPr lang="en-IN" dirty="0">
                <a:hlinkClick r:id="rId4"/>
              </a:rPr>
              <a:t>https://github.com/Ravipandey16/CapstoneProject-AppliedDataScienceCapstone/tree/main/Applied%20Data%20Science%20Capstone</a:t>
            </a:r>
            <a:r>
              <a:rPr lang="en-IN" dirty="0"/>
              <a:t> </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CBFDE61-EAD2-2228-96A1-95DA551162E5}"/>
              </a:ext>
            </a:extLst>
          </p:cNvPr>
          <p:cNvPicPr>
            <a:picLocks noChangeAspect="1"/>
          </p:cNvPicPr>
          <p:nvPr/>
        </p:nvPicPr>
        <p:blipFill>
          <a:blip r:embed="rId3"/>
          <a:stretch>
            <a:fillRect/>
          </a:stretch>
        </p:blipFill>
        <p:spPr>
          <a:xfrm>
            <a:off x="106860" y="1382485"/>
            <a:ext cx="8950054" cy="5303759"/>
          </a:xfrm>
          <a:prstGeom prst="rect">
            <a:avLst/>
          </a:prstGeom>
        </p:spPr>
      </p:pic>
      <p:sp>
        <p:nvSpPr>
          <p:cNvPr id="11" name="TextBox 10">
            <a:extLst>
              <a:ext uri="{FF2B5EF4-FFF2-40B4-BE49-F238E27FC236}">
                <a16:creationId xmlns:a16="http://schemas.microsoft.com/office/drawing/2014/main" id="{AEFDF202-215D-5B3C-4E64-5B137A2AC2B2}"/>
              </a:ext>
            </a:extLst>
          </p:cNvPr>
          <p:cNvSpPr txBox="1"/>
          <p:nvPr/>
        </p:nvSpPr>
        <p:spPr>
          <a:xfrm>
            <a:off x="9144000" y="1591257"/>
            <a:ext cx="2808514" cy="4247317"/>
          </a:xfrm>
          <a:prstGeom prst="rect">
            <a:avLst/>
          </a:prstGeom>
          <a:noFill/>
        </p:spPr>
        <p:txBody>
          <a:bodyPr wrap="square" rtlCol="0">
            <a:spAutoFit/>
          </a:bodyPr>
          <a:lstStyle/>
          <a:p>
            <a:pPr algn="just"/>
            <a:r>
              <a:rPr lang="en-US" b="1" u="sng" dirty="0"/>
              <a:t>Explanation:</a:t>
            </a:r>
          </a:p>
          <a:p>
            <a:pPr algn="just"/>
            <a:r>
              <a:rPr lang="en-US" dirty="0"/>
              <a:t>This scatter plot shows the distribution of SpaceX flight numbers across different launch sites.</a:t>
            </a:r>
            <a:br>
              <a:rPr lang="en-US" dirty="0"/>
            </a:br>
            <a:r>
              <a:rPr lang="en-US" dirty="0"/>
              <a:t>Each point represents a single launch.</a:t>
            </a:r>
            <a:br>
              <a:rPr lang="en-US" dirty="0"/>
            </a:br>
            <a:r>
              <a:rPr lang="en-US" dirty="0"/>
              <a:t>As the flight number increases, launches are more frequently observed at major launch sites such as </a:t>
            </a:r>
            <a:r>
              <a:rPr lang="en-US" b="1" dirty="0"/>
              <a:t>KSC LC-39A</a:t>
            </a:r>
            <a:r>
              <a:rPr lang="en-US" dirty="0"/>
              <a:t> and </a:t>
            </a:r>
            <a:r>
              <a:rPr lang="en-US" b="1" dirty="0"/>
              <a:t>CCSFS SLC-40</a:t>
            </a:r>
            <a:r>
              <a:rPr lang="en-US" dirty="0"/>
              <a:t>, indicating the expansion of SpaceX operations over time.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7466C46-FB1B-A2F6-6D50-34DC43DA8326}"/>
              </a:ext>
            </a:extLst>
          </p:cNvPr>
          <p:cNvPicPr>
            <a:picLocks noChangeAspect="1"/>
          </p:cNvPicPr>
          <p:nvPr/>
        </p:nvPicPr>
        <p:blipFill>
          <a:blip r:embed="rId3"/>
          <a:stretch>
            <a:fillRect/>
          </a:stretch>
        </p:blipFill>
        <p:spPr>
          <a:xfrm>
            <a:off x="97323" y="1319518"/>
            <a:ext cx="8937820" cy="5372850"/>
          </a:xfrm>
          <a:prstGeom prst="rect">
            <a:avLst/>
          </a:prstGeom>
        </p:spPr>
      </p:pic>
      <p:sp>
        <p:nvSpPr>
          <p:cNvPr id="7" name="TextBox 6">
            <a:extLst>
              <a:ext uri="{FF2B5EF4-FFF2-40B4-BE49-F238E27FC236}">
                <a16:creationId xmlns:a16="http://schemas.microsoft.com/office/drawing/2014/main" id="{F09E3151-0334-C972-1F43-982EB256F5C2}"/>
              </a:ext>
            </a:extLst>
          </p:cNvPr>
          <p:cNvSpPr txBox="1"/>
          <p:nvPr/>
        </p:nvSpPr>
        <p:spPr>
          <a:xfrm>
            <a:off x="9144000" y="1591257"/>
            <a:ext cx="2808514" cy="4247317"/>
          </a:xfrm>
          <a:prstGeom prst="rect">
            <a:avLst/>
          </a:prstGeom>
          <a:noFill/>
        </p:spPr>
        <p:txBody>
          <a:bodyPr wrap="square" rtlCol="0">
            <a:spAutoFit/>
          </a:bodyPr>
          <a:lstStyle/>
          <a:p>
            <a:pPr algn="just"/>
            <a:r>
              <a:rPr lang="en-US" b="1" u="sng" dirty="0"/>
              <a:t>Explanation:</a:t>
            </a:r>
          </a:p>
          <a:p>
            <a:pPr algn="just"/>
            <a:r>
              <a:rPr lang="en-US" dirty="0"/>
              <a:t>This scatter plot illustrates the relationship between payload mass and launch site.</a:t>
            </a:r>
            <a:br>
              <a:rPr lang="en-US" dirty="0"/>
            </a:br>
            <a:r>
              <a:rPr lang="en-US" dirty="0"/>
              <a:t>Successful launches (class = 1) are more commonly associated with higher payload masses at launch sites like </a:t>
            </a:r>
            <a:r>
              <a:rPr lang="en-US" b="1" dirty="0"/>
              <a:t>KSC LC-39A</a:t>
            </a:r>
            <a:r>
              <a:rPr lang="en-US" dirty="0"/>
              <a:t> and </a:t>
            </a:r>
            <a:r>
              <a:rPr lang="en-US" b="1" dirty="0"/>
              <a:t>CCSFS SLC-40</a:t>
            </a:r>
            <a:r>
              <a:rPr lang="en-US" dirty="0"/>
              <a:t>.</a:t>
            </a:r>
            <a:br>
              <a:rPr lang="en-US" dirty="0"/>
            </a:br>
            <a:r>
              <a:rPr lang="en-US" dirty="0"/>
              <a:t>This suggests that these launch sites are better equipped to handle heavier payload missions.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Launch Site</a:t>
            </a:r>
          </a:p>
        </p:txBody>
      </p:sp>
      <p:pic>
        <p:nvPicPr>
          <p:cNvPr id="6" name="Picture 5">
            <a:extLst>
              <a:ext uri="{FF2B5EF4-FFF2-40B4-BE49-F238E27FC236}">
                <a16:creationId xmlns:a16="http://schemas.microsoft.com/office/drawing/2014/main" id="{E63B7B1C-4436-BE67-FF8B-42360B700841}"/>
              </a:ext>
            </a:extLst>
          </p:cNvPr>
          <p:cNvPicPr>
            <a:picLocks noChangeAspect="1"/>
          </p:cNvPicPr>
          <p:nvPr/>
        </p:nvPicPr>
        <p:blipFill>
          <a:blip r:embed="rId3"/>
          <a:stretch>
            <a:fillRect/>
          </a:stretch>
        </p:blipFill>
        <p:spPr>
          <a:xfrm>
            <a:off x="97565" y="1384832"/>
            <a:ext cx="8121150" cy="5372850"/>
          </a:xfrm>
          <a:prstGeom prst="rect">
            <a:avLst/>
          </a:prstGeom>
        </p:spPr>
      </p:pic>
      <p:sp>
        <p:nvSpPr>
          <p:cNvPr id="7" name="TextBox 6">
            <a:extLst>
              <a:ext uri="{FF2B5EF4-FFF2-40B4-BE49-F238E27FC236}">
                <a16:creationId xmlns:a16="http://schemas.microsoft.com/office/drawing/2014/main" id="{1920EEE2-A9C0-037A-82F2-1433576D0F84}"/>
              </a:ext>
            </a:extLst>
          </p:cNvPr>
          <p:cNvSpPr txBox="1"/>
          <p:nvPr/>
        </p:nvSpPr>
        <p:spPr>
          <a:xfrm>
            <a:off x="8327571" y="1571428"/>
            <a:ext cx="3668485" cy="3693319"/>
          </a:xfrm>
          <a:prstGeom prst="rect">
            <a:avLst/>
          </a:prstGeom>
          <a:noFill/>
        </p:spPr>
        <p:txBody>
          <a:bodyPr wrap="square" rtlCol="0">
            <a:spAutoFit/>
          </a:bodyPr>
          <a:lstStyle/>
          <a:p>
            <a:pPr algn="just"/>
            <a:r>
              <a:rPr lang="en-US" b="1" u="sng" dirty="0"/>
              <a:t>Explanation:</a:t>
            </a:r>
          </a:p>
          <a:p>
            <a:pPr algn="just"/>
            <a:r>
              <a:rPr lang="en-US" dirty="0"/>
              <a:t>This bar chart represents the average success rate of launches for each launch site.</a:t>
            </a:r>
            <a:br>
              <a:rPr lang="en-US" dirty="0"/>
            </a:br>
            <a:r>
              <a:rPr lang="en-US" dirty="0"/>
              <a:t>The success rate is calculated as the mean of the class variable, where 1 indicates a successful launch and 0 indicates a failure.</a:t>
            </a:r>
            <a:br>
              <a:rPr lang="en-US" dirty="0"/>
            </a:br>
            <a:r>
              <a:rPr lang="en-US" dirty="0"/>
              <a:t>The chart shows that certain launch sites demonstrate higher success rates, reflecting improvements in infrastructure, experience, and operational efficiency.</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C464E81-D04E-D596-637C-F696FBFCF0B6}"/>
              </a:ext>
            </a:extLst>
          </p:cNvPr>
          <p:cNvPicPr>
            <a:picLocks noChangeAspect="1"/>
          </p:cNvPicPr>
          <p:nvPr/>
        </p:nvPicPr>
        <p:blipFill>
          <a:blip r:embed="rId3"/>
          <a:stretch>
            <a:fillRect/>
          </a:stretch>
        </p:blipFill>
        <p:spPr>
          <a:xfrm>
            <a:off x="114343" y="1292983"/>
            <a:ext cx="8420058" cy="5382376"/>
          </a:xfrm>
          <a:prstGeom prst="rect">
            <a:avLst/>
          </a:prstGeom>
        </p:spPr>
      </p:pic>
      <p:sp>
        <p:nvSpPr>
          <p:cNvPr id="2" name="TextBox 1">
            <a:extLst>
              <a:ext uri="{FF2B5EF4-FFF2-40B4-BE49-F238E27FC236}">
                <a16:creationId xmlns:a16="http://schemas.microsoft.com/office/drawing/2014/main" id="{C7A67108-CF27-AD1A-6D61-1FAF6933DFE8}"/>
              </a:ext>
            </a:extLst>
          </p:cNvPr>
          <p:cNvSpPr txBox="1"/>
          <p:nvPr/>
        </p:nvSpPr>
        <p:spPr>
          <a:xfrm>
            <a:off x="8714772" y="1571428"/>
            <a:ext cx="3281284" cy="3693319"/>
          </a:xfrm>
          <a:prstGeom prst="rect">
            <a:avLst/>
          </a:prstGeom>
          <a:noFill/>
        </p:spPr>
        <p:txBody>
          <a:bodyPr wrap="square" rtlCol="0">
            <a:spAutoFit/>
          </a:bodyPr>
          <a:lstStyle/>
          <a:p>
            <a:pPr algn="just"/>
            <a:r>
              <a:rPr lang="en-US" b="1" u="sng" dirty="0"/>
              <a:t>Explanation:</a:t>
            </a:r>
          </a:p>
          <a:p>
            <a:r>
              <a:rPr lang="en-US" dirty="0"/>
              <a:t>This scatter plot shows how SpaceX flight numbers are distributed across different launch sites.</a:t>
            </a:r>
            <a:br>
              <a:rPr lang="en-US" dirty="0"/>
            </a:br>
            <a:r>
              <a:rPr lang="en-US" dirty="0"/>
              <a:t>Each point represents a single launch.</a:t>
            </a:r>
            <a:br>
              <a:rPr lang="en-US" dirty="0"/>
            </a:br>
            <a:r>
              <a:rPr lang="en-US" dirty="0"/>
              <a:t>As the flight number increases, launches occur more frequently at major sites such as </a:t>
            </a:r>
            <a:r>
              <a:rPr lang="en-US" b="1" dirty="0"/>
              <a:t>KSC LC-39A</a:t>
            </a:r>
            <a:r>
              <a:rPr lang="en-US" dirty="0"/>
              <a:t> and </a:t>
            </a:r>
            <a:r>
              <a:rPr lang="en-US" b="1" dirty="0"/>
              <a:t>CCSFS SLC-40</a:t>
            </a:r>
            <a:r>
              <a:rPr lang="en-US" dirty="0"/>
              <a:t>, indicating growth in launch activity and operational expansion over time.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Type</a:t>
            </a:r>
            <a:endParaRPr lang="en-US" dirty="0">
              <a:solidFill>
                <a:srgbClr val="0B49CB"/>
              </a:solidFill>
            </a:endParaRPr>
          </a:p>
        </p:txBody>
      </p:sp>
      <p:pic>
        <p:nvPicPr>
          <p:cNvPr id="6" name="Picture 5">
            <a:extLst>
              <a:ext uri="{FF2B5EF4-FFF2-40B4-BE49-F238E27FC236}">
                <a16:creationId xmlns:a16="http://schemas.microsoft.com/office/drawing/2014/main" id="{46998576-C979-9D7F-03F5-D50671644918}"/>
              </a:ext>
            </a:extLst>
          </p:cNvPr>
          <p:cNvPicPr>
            <a:picLocks noChangeAspect="1"/>
          </p:cNvPicPr>
          <p:nvPr/>
        </p:nvPicPr>
        <p:blipFill>
          <a:blip r:embed="rId3"/>
          <a:stretch>
            <a:fillRect/>
          </a:stretch>
        </p:blipFill>
        <p:spPr>
          <a:xfrm>
            <a:off x="93919" y="1313395"/>
            <a:ext cx="8620854" cy="5363323"/>
          </a:xfrm>
          <a:prstGeom prst="rect">
            <a:avLst/>
          </a:prstGeom>
        </p:spPr>
      </p:pic>
      <p:sp>
        <p:nvSpPr>
          <p:cNvPr id="7" name="TextBox 6">
            <a:extLst>
              <a:ext uri="{FF2B5EF4-FFF2-40B4-BE49-F238E27FC236}">
                <a16:creationId xmlns:a16="http://schemas.microsoft.com/office/drawing/2014/main" id="{90D664AC-649D-7EAE-F3BC-906272FAA4B9}"/>
              </a:ext>
            </a:extLst>
          </p:cNvPr>
          <p:cNvSpPr txBox="1"/>
          <p:nvPr/>
        </p:nvSpPr>
        <p:spPr>
          <a:xfrm>
            <a:off x="8714772" y="1571428"/>
            <a:ext cx="3281284" cy="3693319"/>
          </a:xfrm>
          <a:prstGeom prst="rect">
            <a:avLst/>
          </a:prstGeom>
          <a:noFill/>
        </p:spPr>
        <p:txBody>
          <a:bodyPr wrap="square" rtlCol="0">
            <a:spAutoFit/>
          </a:bodyPr>
          <a:lstStyle/>
          <a:p>
            <a:pPr algn="just"/>
            <a:r>
              <a:rPr lang="en-US" b="1" u="sng" dirty="0"/>
              <a:t>Explanation:</a:t>
            </a:r>
          </a:p>
          <a:p>
            <a:r>
              <a:rPr lang="en-US" dirty="0"/>
              <a:t>This scatter plot shows the relationship between payload mass and launch site.</a:t>
            </a:r>
            <a:br>
              <a:rPr lang="en-US" dirty="0"/>
            </a:br>
            <a:r>
              <a:rPr lang="en-US" dirty="0"/>
              <a:t>Each point represents a single launch.</a:t>
            </a:r>
            <a:br>
              <a:rPr lang="en-US" dirty="0"/>
            </a:br>
            <a:r>
              <a:rPr lang="en-US" dirty="0"/>
              <a:t>Higher payload masses are more frequently launched from sites such as </a:t>
            </a:r>
            <a:r>
              <a:rPr lang="en-US" b="1" dirty="0"/>
              <a:t>KSC LC-39A</a:t>
            </a:r>
            <a:r>
              <a:rPr lang="en-US" dirty="0"/>
              <a:t> and </a:t>
            </a:r>
            <a:r>
              <a:rPr lang="en-US" b="1" dirty="0"/>
              <a:t>CCSFS SLC-40</a:t>
            </a:r>
            <a:r>
              <a:rPr lang="en-US" dirty="0"/>
              <a:t>, indicating that these launch sites are better suited for handling heavier payload missions.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7" name="TextBox 6">
            <a:extLst>
              <a:ext uri="{FF2B5EF4-FFF2-40B4-BE49-F238E27FC236}">
                <a16:creationId xmlns:a16="http://schemas.microsoft.com/office/drawing/2014/main" id="{DC22FE50-92DE-1964-CD69-FD9CEDF031A8}"/>
              </a:ext>
            </a:extLst>
          </p:cNvPr>
          <p:cNvSpPr txBox="1"/>
          <p:nvPr/>
        </p:nvSpPr>
        <p:spPr>
          <a:xfrm>
            <a:off x="1099457" y="1807029"/>
            <a:ext cx="9448800" cy="2308324"/>
          </a:xfrm>
          <a:prstGeom prst="rect">
            <a:avLst/>
          </a:prstGeom>
          <a:noFill/>
        </p:spPr>
        <p:txBody>
          <a:bodyPr wrap="square" rtlCol="0">
            <a:spAutoFit/>
          </a:bodyPr>
          <a:lstStyle/>
          <a:p>
            <a:r>
              <a:rPr lang="en-US" sz="2400" b="1" u="sng" dirty="0"/>
              <a:t>Explanation:</a:t>
            </a:r>
          </a:p>
          <a:p>
            <a:pPr marL="342900" indent="-342900">
              <a:buFont typeface="Arial" panose="020B0604020202020204" pitchFamily="34" charset="0"/>
              <a:buChar char="•"/>
            </a:pPr>
            <a:r>
              <a:rPr lang="en-US" sz="2400" dirty="0"/>
              <a:t>The yearly trend of launch success could not be analyzed because the dataset does not contain Date or Year information.</a:t>
            </a:r>
          </a:p>
          <a:p>
            <a:pPr marL="342900" indent="-342900">
              <a:buFont typeface="Arial" panose="020B0604020202020204" pitchFamily="34" charset="0"/>
              <a:buChar char="•"/>
            </a:pPr>
            <a:r>
              <a:rPr lang="en-US" sz="2400" dirty="0"/>
              <a:t>As a result, a year-wise success rate visualization was not generated.</a:t>
            </a:r>
            <a:br>
              <a:rPr lang="en-US" sz="2400" dirty="0"/>
            </a:br>
            <a:r>
              <a:rPr lang="en-US" sz="2400" dirty="0"/>
              <a:t>This limitation highlights the dependency of time-based analysis on the availability of temporal data.</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US" sz="2400" b="1" dirty="0"/>
          </a:p>
          <a:p>
            <a:pPr marL="0" indent="0">
              <a:buNone/>
            </a:pPr>
            <a:r>
              <a:rPr lang="en-IN" sz="2500" dirty="0"/>
              <a:t>'CCAFS LC-40’ </a:t>
            </a:r>
          </a:p>
          <a:p>
            <a:pPr marL="0" indent="0">
              <a:buNone/>
            </a:pPr>
            <a:r>
              <a:rPr lang="en-IN" sz="2500" dirty="0"/>
              <a:t>'VAFB SLC-4E’ </a:t>
            </a:r>
          </a:p>
          <a:p>
            <a:pPr marL="0" indent="0">
              <a:buNone/>
            </a:pPr>
            <a:r>
              <a:rPr lang="en-IN" sz="2500" dirty="0"/>
              <a:t>'KSC LC-39A’ </a:t>
            </a:r>
          </a:p>
          <a:p>
            <a:pPr marL="0" indent="0">
              <a:buNone/>
            </a:pPr>
            <a:r>
              <a:rPr lang="en-IN" sz="2500" dirty="0"/>
              <a:t>'CCAFS SLC-40'</a:t>
            </a:r>
            <a:endParaRPr lang="en-US" sz="2500" b="1" dirty="0"/>
          </a:p>
          <a:p>
            <a:endParaRPr lang="en-US" sz="2400" b="1" dirty="0"/>
          </a:p>
          <a:p>
            <a:pPr marL="0" indent="0">
              <a:buNone/>
            </a:pPr>
            <a:r>
              <a:rPr lang="en-US" sz="2400" b="1" u="sng" dirty="0"/>
              <a:t>Explanation:</a:t>
            </a:r>
          </a:p>
          <a:p>
            <a:pPr marL="0" indent="0">
              <a:buNone/>
            </a:pPr>
            <a:r>
              <a:rPr lang="en-US" dirty="0"/>
              <a:t> - </a:t>
            </a:r>
            <a:r>
              <a:rPr lang="en-US" dirty="0" err="1"/>
              <a:t>spacex_df</a:t>
            </a:r>
            <a:r>
              <a:rPr lang="en-US" dirty="0"/>
              <a:t>['Launch Site']</a:t>
            </a:r>
            <a:r>
              <a:rPr lang="en-US" sz="2400" dirty="0"/>
              <a:t> selects the </a:t>
            </a:r>
            <a:r>
              <a:rPr lang="en-US" sz="2400" b="1" dirty="0"/>
              <a:t>Launch Site</a:t>
            </a:r>
            <a:r>
              <a:rPr lang="en-US" sz="2400" dirty="0"/>
              <a:t> column.</a:t>
            </a:r>
          </a:p>
          <a:p>
            <a:pPr marL="0" indent="0">
              <a:buNone/>
            </a:pPr>
            <a:r>
              <a:rPr lang="en-US" dirty="0"/>
              <a:t> -  .unique()</a:t>
            </a:r>
            <a:r>
              <a:rPr lang="en-US" sz="2400" dirty="0"/>
              <a:t> returns an array of all </a:t>
            </a:r>
            <a:r>
              <a:rPr lang="en-US" sz="2400" b="1" dirty="0"/>
              <a:t>distinct launch sites</a:t>
            </a:r>
            <a:r>
              <a:rPr lang="en-US" sz="2400" dirty="0"/>
              <a:t> in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37280CF-DBCB-DA4C-D2F5-C80A0D07CD1F}"/>
              </a:ext>
            </a:extLst>
          </p:cNvPr>
          <p:cNvPicPr>
            <a:picLocks noChangeAspect="1"/>
          </p:cNvPicPr>
          <p:nvPr/>
        </p:nvPicPr>
        <p:blipFill>
          <a:blip r:embed="rId3"/>
          <a:stretch>
            <a:fillRect/>
          </a:stretch>
        </p:blipFill>
        <p:spPr>
          <a:xfrm>
            <a:off x="4438912" y="2076975"/>
            <a:ext cx="5992061" cy="19243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3067" y="1441447"/>
            <a:ext cx="5008479" cy="4985763"/>
          </a:xfrm>
          <a:prstGeom prst="rect">
            <a:avLst/>
          </a:prstGeom>
        </p:spPr>
        <p:txBody>
          <a:bodyPr>
            <a:normAutofit/>
          </a:bodyPr>
          <a:lstStyle/>
          <a:p>
            <a:pPr marL="0" indent="0">
              <a:buNone/>
            </a:pPr>
            <a:r>
              <a:rPr lang="en-US" sz="2400" b="1" u="sng" dirty="0"/>
              <a:t>Explanation:</a:t>
            </a:r>
          </a:p>
          <a:p>
            <a:pPr marL="0" indent="0">
              <a:buNone/>
            </a:pPr>
            <a:r>
              <a:rPr lang="en-US" dirty="0"/>
              <a:t> - </a:t>
            </a:r>
            <a:r>
              <a:rPr lang="en-US" dirty="0" err="1"/>
              <a:t>spacex_df</a:t>
            </a:r>
            <a:r>
              <a:rPr lang="en-US" dirty="0"/>
              <a:t>['Launch Site'].</a:t>
            </a:r>
            <a:r>
              <a:rPr lang="en-US" dirty="0" err="1"/>
              <a:t>str.startswith</a:t>
            </a:r>
            <a:r>
              <a:rPr lang="en-US" dirty="0"/>
              <a:t>('CCA')</a:t>
            </a:r>
            <a:r>
              <a:rPr lang="en-US" sz="2400" dirty="0"/>
              <a:t> checks which rows in the Launch Site column start with </a:t>
            </a:r>
            <a:r>
              <a:rPr lang="en-US" dirty="0"/>
              <a:t>CCA</a:t>
            </a:r>
            <a:r>
              <a:rPr lang="en-US" sz="2400" dirty="0"/>
              <a:t>.</a:t>
            </a:r>
          </a:p>
          <a:p>
            <a:pPr marL="0" indent="0">
              <a:buNone/>
            </a:pPr>
            <a:endParaRPr lang="en-US" dirty="0"/>
          </a:p>
          <a:p>
            <a:pPr marL="0" indent="0">
              <a:buNone/>
            </a:pPr>
            <a:r>
              <a:rPr lang="en-US" dirty="0"/>
              <a:t> - </a:t>
            </a:r>
            <a:r>
              <a:rPr lang="en-US" dirty="0" err="1"/>
              <a:t>spacex_df</a:t>
            </a:r>
            <a:r>
              <a:rPr lang="en-US" dirty="0"/>
              <a:t>[...]</a:t>
            </a:r>
            <a:r>
              <a:rPr lang="en-US" sz="2400" dirty="0"/>
              <a:t> filters the dataset to only include those rows.</a:t>
            </a:r>
          </a:p>
          <a:p>
            <a:pPr marL="0" indent="0">
              <a:buNone/>
            </a:pPr>
            <a:endParaRPr lang="en-US" dirty="0"/>
          </a:p>
          <a:p>
            <a:pPr marL="0" indent="0">
              <a:buNone/>
            </a:pPr>
            <a:r>
              <a:rPr lang="en-US" dirty="0"/>
              <a:t> - .head(5)</a:t>
            </a:r>
            <a:r>
              <a:rPr lang="en-US" sz="2400" dirty="0"/>
              <a:t> selects the first 5 records that match.</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545D414-1FA9-7BC7-8724-A8DD8D57390F}"/>
              </a:ext>
            </a:extLst>
          </p:cNvPr>
          <p:cNvPicPr>
            <a:picLocks noChangeAspect="1"/>
          </p:cNvPicPr>
          <p:nvPr/>
        </p:nvPicPr>
        <p:blipFill>
          <a:blip r:embed="rId3"/>
          <a:stretch>
            <a:fillRect/>
          </a:stretch>
        </p:blipFill>
        <p:spPr>
          <a:xfrm>
            <a:off x="5201547" y="1444623"/>
            <a:ext cx="6256425" cy="33321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9813" y="3701142"/>
            <a:ext cx="9747650" cy="2324431"/>
          </a:xfrm>
          <a:prstGeom prst="rect">
            <a:avLst/>
          </a:prstGeom>
        </p:spPr>
        <p:txBody>
          <a:bodyPr>
            <a:normAutofit/>
          </a:bodyPr>
          <a:lstStyle/>
          <a:p>
            <a:pPr marL="0" indent="0">
              <a:buNone/>
            </a:pPr>
            <a:r>
              <a:rPr lang="en-US" sz="2400" b="1" u="sng" dirty="0"/>
              <a:t>Explanation:</a:t>
            </a:r>
          </a:p>
          <a:p>
            <a:pPr marL="0" indent="0">
              <a:buNone/>
            </a:pPr>
            <a:r>
              <a:rPr lang="en-US" dirty="0"/>
              <a:t> -  </a:t>
            </a:r>
            <a:r>
              <a:rPr lang="en-US" dirty="0" err="1"/>
              <a:t>df</a:t>
            </a:r>
            <a:r>
              <a:rPr lang="en-US" dirty="0"/>
              <a:t>['Booster Version'].</a:t>
            </a:r>
            <a:r>
              <a:rPr lang="en-US" dirty="0" err="1"/>
              <a:t>isin</a:t>
            </a:r>
            <a:r>
              <a:rPr lang="en-US" dirty="0"/>
              <a:t>(</a:t>
            </a:r>
            <a:r>
              <a:rPr lang="en-US" dirty="0" err="1"/>
              <a:t>nasa_boosters</a:t>
            </a:r>
            <a:r>
              <a:rPr lang="en-US" dirty="0"/>
              <a:t>)</a:t>
            </a:r>
            <a:r>
              <a:rPr lang="en-US" sz="2400" dirty="0"/>
              <a:t> filters </a:t>
            </a:r>
            <a:r>
              <a:rPr lang="en-US" sz="2400" b="1" dirty="0"/>
              <a:t>only the rows with NASA boosters</a:t>
            </a:r>
            <a:r>
              <a:rPr lang="en-US" sz="2400" dirty="0"/>
              <a:t>.</a:t>
            </a:r>
          </a:p>
          <a:p>
            <a:pPr marL="0" indent="0">
              <a:buNone/>
            </a:pPr>
            <a:r>
              <a:rPr lang="en-US" dirty="0"/>
              <a:t> -  ['Payload Mass (kg)'].sum()</a:t>
            </a:r>
            <a:r>
              <a:rPr lang="en-US" sz="2400" dirty="0"/>
              <a:t> calculates the </a:t>
            </a:r>
            <a:r>
              <a:rPr lang="en-US" sz="2400" b="1" dirty="0"/>
              <a:t>total payload mass</a:t>
            </a:r>
            <a:r>
              <a:rPr lang="en-US" sz="2400" dirty="0"/>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A1CE28C5-E07B-CAA4-7073-153967EEA470}"/>
              </a:ext>
            </a:extLst>
          </p:cNvPr>
          <p:cNvSpPr txBox="1"/>
          <p:nvPr/>
        </p:nvSpPr>
        <p:spPr>
          <a:xfrm>
            <a:off x="3048000" y="2690336"/>
            <a:ext cx="6096000" cy="369332"/>
          </a:xfrm>
          <a:prstGeom prst="rect">
            <a:avLst/>
          </a:prstGeom>
          <a:noFill/>
        </p:spPr>
        <p:txBody>
          <a:bodyPr wrap="square">
            <a:spAutoFit/>
          </a:bodyPr>
          <a:lstStyle/>
          <a:p>
            <a:pPr>
              <a:buNone/>
            </a:pPr>
            <a:endParaRPr lang="en-US" dirty="0"/>
          </a:p>
        </p:txBody>
      </p:sp>
      <p:pic>
        <p:nvPicPr>
          <p:cNvPr id="8" name="Picture 7">
            <a:extLst>
              <a:ext uri="{FF2B5EF4-FFF2-40B4-BE49-F238E27FC236}">
                <a16:creationId xmlns:a16="http://schemas.microsoft.com/office/drawing/2014/main" id="{7657F710-82EC-02BF-8A1A-95AA9D085A08}"/>
              </a:ext>
            </a:extLst>
          </p:cNvPr>
          <p:cNvPicPr>
            <a:picLocks noChangeAspect="1"/>
          </p:cNvPicPr>
          <p:nvPr/>
        </p:nvPicPr>
        <p:blipFill>
          <a:blip r:embed="rId3"/>
          <a:stretch>
            <a:fillRect/>
          </a:stretch>
        </p:blipFill>
        <p:spPr>
          <a:xfrm>
            <a:off x="1129239" y="1368185"/>
            <a:ext cx="9488224" cy="21720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4068" y="3587833"/>
            <a:ext cx="9745589" cy="2191204"/>
          </a:xfrm>
          <a:prstGeom prst="rect">
            <a:avLst/>
          </a:prstGeom>
        </p:spPr>
        <p:txBody>
          <a:bodyPr>
            <a:normAutofit/>
          </a:bodyPr>
          <a:lstStyle/>
          <a:p>
            <a:pPr marL="0" indent="0">
              <a:buNone/>
            </a:pPr>
            <a:r>
              <a:rPr lang="en-US" sz="2400" b="1" u="sng" dirty="0"/>
              <a:t>Explanation:</a:t>
            </a:r>
          </a:p>
          <a:p>
            <a:pPr marL="0" indent="0">
              <a:buNone/>
            </a:pPr>
            <a:r>
              <a:rPr lang="en-US" dirty="0"/>
              <a:t> -  </a:t>
            </a:r>
            <a:r>
              <a:rPr lang="en-US" dirty="0" err="1"/>
              <a:t>df</a:t>
            </a:r>
            <a:r>
              <a:rPr lang="en-US" dirty="0"/>
              <a:t>['Booster Version'] == 'F9 v1.1'</a:t>
            </a:r>
            <a:r>
              <a:rPr lang="en-US" sz="2400" dirty="0"/>
              <a:t> selects only the rows with that booster version.</a:t>
            </a:r>
          </a:p>
          <a:p>
            <a:pPr marL="0" indent="0">
              <a:buNone/>
            </a:pPr>
            <a:r>
              <a:rPr lang="en-US" dirty="0"/>
              <a:t> -  ['Payload Mass (kg)'].mean()</a:t>
            </a:r>
            <a:r>
              <a:rPr lang="en-US" sz="2400" dirty="0"/>
              <a:t> calculates the </a:t>
            </a:r>
            <a:r>
              <a:rPr lang="en-US" sz="2400" b="1" dirty="0"/>
              <a:t>average payload mass</a:t>
            </a:r>
            <a:r>
              <a:rPr lang="en-US" sz="2400" dirty="0"/>
              <a:t> for these launches.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22E4068-1B95-4BB9-4398-026DFD508A7F}"/>
              </a:ext>
            </a:extLst>
          </p:cNvPr>
          <p:cNvPicPr>
            <a:picLocks noChangeAspect="1"/>
          </p:cNvPicPr>
          <p:nvPr/>
        </p:nvPicPr>
        <p:blipFill>
          <a:blip r:embed="rId3"/>
          <a:stretch>
            <a:fillRect/>
          </a:stretch>
        </p:blipFill>
        <p:spPr>
          <a:xfrm>
            <a:off x="1179160" y="1446987"/>
            <a:ext cx="8287907" cy="18957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658504" cy="3029404"/>
          </a:xfrm>
          <a:prstGeom prst="rect">
            <a:avLst/>
          </a:prstGeom>
        </p:spPr>
        <p:txBody>
          <a:bodyPr lIns="91440" tIns="45720" rIns="91440" bIns="45720" anchor="t">
            <a:normAutofit/>
          </a:bodyPr>
          <a:lstStyle/>
          <a:p>
            <a:r>
              <a:rPr lang="en-US" sz="2500" dirty="0"/>
              <a:t>The dataset provided only contains the following columns: Flight Number, Launch Site, class, Payload Mass (kg), Booster Version, and Booster Version Category. It does not include the landing outcome or launch dates, which are required to determine the first successful landing on a ground pad.</a:t>
            </a:r>
          </a:p>
          <a:p>
            <a:r>
              <a:rPr lang="en-US" sz="2500" dirty="0"/>
              <a:t>Therefore, this information cannot be obtained from the current dataset.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267404"/>
          </a:xfrm>
          <a:prstGeom prst="rect">
            <a:avLst/>
          </a:prstGeom>
        </p:spPr>
        <p:txBody>
          <a:bodyPr lIns="91440" tIns="45720" rIns="91440" bIns="45720" anchor="t">
            <a:normAutofit/>
          </a:bodyPr>
          <a:lstStyle/>
          <a:p>
            <a:r>
              <a:rPr lang="en-US" sz="2400" dirty="0"/>
              <a:t>The dataset provided only contains the following columns: Flight Number, Launch Site, class, Payload Mass (kg), Booster Version, and Booster Version Category. It does not include the landing outcome or launch dates, which are required to determine the first successful landing on a ground pad.</a:t>
            </a:r>
          </a:p>
          <a:p>
            <a:r>
              <a:rPr lang="en-US" sz="2400" dirty="0"/>
              <a:t>Therefore, this information cannot be obtained from the current dataset.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96423" y="1476658"/>
            <a:ext cx="5550754" cy="5294256"/>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400" b="1" u="sng" dirty="0">
                <a:solidFill>
                  <a:schemeClr val="tx1"/>
                </a:solidFill>
              </a:rPr>
              <a:t>Summary of Methodologies</a:t>
            </a:r>
          </a:p>
          <a:p>
            <a:r>
              <a:rPr lang="en-US" sz="2900" dirty="0">
                <a:solidFill>
                  <a:schemeClr val="tx1"/>
                </a:solidFill>
              </a:rPr>
              <a:t>In this project, a structured data science approach was followed to analyze SpaceX launch data and predict launch success.</a:t>
            </a:r>
          </a:p>
          <a:p>
            <a:r>
              <a:rPr lang="en-US" sz="2900" dirty="0">
                <a:solidFill>
                  <a:schemeClr val="tx1"/>
                </a:solidFill>
              </a:rPr>
              <a:t>Collected historical SpaceX launch data from publicly available sources</a:t>
            </a:r>
          </a:p>
          <a:p>
            <a:r>
              <a:rPr lang="en-US" sz="2900" dirty="0">
                <a:solidFill>
                  <a:schemeClr val="tx1"/>
                </a:solidFill>
              </a:rPr>
              <a:t>Performed data cleaning and preprocessing using Python and Pandas</a:t>
            </a:r>
          </a:p>
          <a:p>
            <a:r>
              <a:rPr lang="en-US" sz="2900" dirty="0">
                <a:solidFill>
                  <a:schemeClr val="tx1"/>
                </a:solidFill>
              </a:rPr>
              <a:t>Conducted exploratory data analysis (EDA) using pie charts, scatter plots, and maps</a:t>
            </a:r>
          </a:p>
          <a:p>
            <a:r>
              <a:rPr lang="en-US" sz="2900" dirty="0">
                <a:solidFill>
                  <a:schemeClr val="tx1"/>
                </a:solidFill>
              </a:rPr>
              <a:t>Visualized launch sites and outcomes using Folium maps</a:t>
            </a:r>
          </a:p>
          <a:p>
            <a:r>
              <a:rPr lang="en-US" sz="2900" dirty="0">
                <a:solidFill>
                  <a:schemeClr val="tx1"/>
                </a:solidFill>
              </a:rPr>
              <a:t>Engineered relevant features such as payload mass and booster category</a:t>
            </a:r>
          </a:p>
          <a:p>
            <a:r>
              <a:rPr lang="en-US" sz="2900" dirty="0">
                <a:solidFill>
                  <a:schemeClr val="tx1"/>
                </a:solidFill>
              </a:rPr>
              <a:t>Built multiple classification models including Logistic Regression, Decision Tree, Random Forest, and SVM</a:t>
            </a:r>
          </a:p>
          <a:p>
            <a:r>
              <a:rPr lang="en-US" sz="2900" dirty="0">
                <a:solidFill>
                  <a:schemeClr val="tx1"/>
                </a:solidFill>
              </a:rPr>
              <a:t>Evaluated models using accuracy scores and confusion matrices</a:t>
            </a:r>
          </a:p>
          <a:p>
            <a:r>
              <a:rPr lang="en-US" sz="2900" dirty="0">
                <a:solidFill>
                  <a:schemeClr val="tx1"/>
                </a:solidFill>
              </a:rPr>
              <a:t>Selected the best-performing model based on highest accuracy and prediction reliability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268A194B-42AD-ED82-97E5-CED55B968D15}"/>
              </a:ext>
            </a:extLst>
          </p:cNvPr>
          <p:cNvSpPr txBox="1">
            <a:spLocks/>
          </p:cNvSpPr>
          <p:nvPr/>
        </p:nvSpPr>
        <p:spPr>
          <a:xfrm>
            <a:off x="6027811" y="1694248"/>
            <a:ext cx="6050537" cy="473296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500" b="1" u="sng" dirty="0">
                <a:solidFill>
                  <a:schemeClr val="tx1"/>
                </a:solidFill>
              </a:rPr>
              <a:t>Summary of All Results</a:t>
            </a:r>
          </a:p>
          <a:p>
            <a:r>
              <a:rPr lang="en-US" sz="2400" dirty="0">
                <a:solidFill>
                  <a:schemeClr val="tx1"/>
                </a:solidFill>
              </a:rPr>
              <a:t>Certain launch sites demonstrated significantly higher success rates compared to others</a:t>
            </a:r>
          </a:p>
          <a:p>
            <a:r>
              <a:rPr lang="en-US" sz="2400" dirty="0">
                <a:solidFill>
                  <a:schemeClr val="tx1"/>
                </a:solidFill>
              </a:rPr>
              <a:t>Payload mass showed a clear relationship with launch success, with specific ranges achieving better outcomes</a:t>
            </a:r>
          </a:p>
          <a:p>
            <a:r>
              <a:rPr lang="en-US" sz="2400" dirty="0">
                <a:solidFill>
                  <a:schemeClr val="tx1"/>
                </a:solidFill>
              </a:rPr>
              <a:t>Advanced booster versions achieved higher and more consistent success rates</a:t>
            </a:r>
          </a:p>
          <a:p>
            <a:r>
              <a:rPr lang="en-US" sz="2400" dirty="0">
                <a:solidFill>
                  <a:schemeClr val="tx1"/>
                </a:solidFill>
              </a:rPr>
              <a:t>Among all classification models, </a:t>
            </a:r>
            <a:r>
              <a:rPr lang="en-US" sz="2400" b="1" dirty="0">
                <a:solidFill>
                  <a:schemeClr val="tx1"/>
                </a:solidFill>
              </a:rPr>
              <a:t>Random Forest</a:t>
            </a:r>
            <a:r>
              <a:rPr lang="en-US" sz="2400" dirty="0">
                <a:solidFill>
                  <a:schemeClr val="tx1"/>
                </a:solidFill>
              </a:rPr>
              <a:t> achieved the highest accuracy</a:t>
            </a:r>
          </a:p>
          <a:p>
            <a:r>
              <a:rPr lang="en-US" sz="2400" dirty="0">
                <a:solidFill>
                  <a:schemeClr val="tx1"/>
                </a:solidFill>
              </a:rPr>
              <a:t>Confusion matrix analysis showed strong performance in predicting successful launches, with few misclassifications</a:t>
            </a:r>
          </a:p>
          <a:p>
            <a:r>
              <a:rPr lang="en-US" sz="2400" dirty="0">
                <a:solidFill>
                  <a:schemeClr val="tx1"/>
                </a:solidFill>
              </a:rPr>
              <a:t>Machine learning models proved effective in predicting SpaceX launch outcomes using historical data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4326" y="1525727"/>
            <a:ext cx="4872794" cy="2202655"/>
          </a:xfrm>
          <a:prstGeom prst="rect">
            <a:avLst/>
          </a:prstGeom>
        </p:spPr>
        <p:txBody>
          <a:bodyPr>
            <a:normAutofit/>
          </a:bodyPr>
          <a:lstStyle/>
          <a:p>
            <a:pPr marL="0" indent="0">
              <a:buNone/>
            </a:pPr>
            <a:r>
              <a:rPr lang="en-US" b="1" u="sng" dirty="0"/>
              <a:t>Explanation:</a:t>
            </a:r>
          </a:p>
          <a:p>
            <a:r>
              <a:rPr lang="en-US" dirty="0"/>
              <a:t>The class column indicates </a:t>
            </a:r>
            <a:r>
              <a:rPr lang="en-US" b="1" dirty="0"/>
              <a:t>mission outcome</a:t>
            </a:r>
            <a:r>
              <a:rPr lang="en-US" dirty="0"/>
              <a:t>:</a:t>
            </a:r>
          </a:p>
          <a:p>
            <a:pPr lvl="1"/>
            <a:r>
              <a:rPr lang="en-US" dirty="0"/>
              <a:t>1 → Success</a:t>
            </a:r>
          </a:p>
          <a:p>
            <a:pPr lvl="1"/>
            <a:r>
              <a:rPr lang="en-US" dirty="0"/>
              <a:t>0 →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60879D3-5CEA-218C-8E80-0B3BA46E3B92}"/>
              </a:ext>
            </a:extLst>
          </p:cNvPr>
          <p:cNvPicPr>
            <a:picLocks noChangeAspect="1"/>
          </p:cNvPicPr>
          <p:nvPr/>
        </p:nvPicPr>
        <p:blipFill>
          <a:blip r:embed="rId3"/>
          <a:stretch>
            <a:fillRect/>
          </a:stretch>
        </p:blipFill>
        <p:spPr>
          <a:xfrm>
            <a:off x="5642804" y="1532872"/>
            <a:ext cx="5923319" cy="2042524"/>
          </a:xfrm>
          <a:prstGeom prst="rect">
            <a:avLst/>
          </a:prstGeom>
        </p:spPr>
      </p:pic>
      <p:sp>
        <p:nvSpPr>
          <p:cNvPr id="7" name="Content Placeholder 4">
            <a:extLst>
              <a:ext uri="{FF2B5EF4-FFF2-40B4-BE49-F238E27FC236}">
                <a16:creationId xmlns:a16="http://schemas.microsoft.com/office/drawing/2014/main" id="{2532145D-93D1-F904-2733-CE16FEE66C40}"/>
              </a:ext>
            </a:extLst>
          </p:cNvPr>
          <p:cNvSpPr txBox="1">
            <a:spLocks/>
          </p:cNvSpPr>
          <p:nvPr/>
        </p:nvSpPr>
        <p:spPr>
          <a:xfrm>
            <a:off x="454326" y="3916476"/>
            <a:ext cx="9260128" cy="20425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a:r>
            <a:r>
              <a:rPr lang="en-US" dirty="0" err="1"/>
              <a:t>value_counts</a:t>
            </a:r>
            <a:r>
              <a:rPr lang="en-US" dirty="0"/>
              <a:t>() counts the number of occurrences of each value.</a:t>
            </a:r>
          </a:p>
          <a:p>
            <a:r>
              <a:rPr lang="en-US" dirty="0"/>
              <a:t>This gives the </a:t>
            </a:r>
            <a:r>
              <a:rPr lang="en-US" b="1" dirty="0"/>
              <a:t>total number of successful and failed missions</a:t>
            </a:r>
            <a:r>
              <a:rPr lang="en-US" dirty="0"/>
              <a:t> in the dataset.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2553" y="1380966"/>
            <a:ext cx="4596647" cy="4644607"/>
          </a:xfrm>
          <a:prstGeom prst="rect">
            <a:avLst/>
          </a:prstGeom>
        </p:spPr>
        <p:txBody>
          <a:bodyPr>
            <a:normAutofit/>
          </a:bodyPr>
          <a:lstStyle/>
          <a:p>
            <a:pPr marL="0" indent="0">
              <a:buNone/>
            </a:pPr>
            <a:r>
              <a:rPr lang="en-US" sz="2400" b="1" u="sng" dirty="0"/>
              <a:t>Explanation:</a:t>
            </a:r>
          </a:p>
          <a:p>
            <a:r>
              <a:rPr lang="en-US" sz="2200" dirty="0" err="1"/>
              <a:t>df</a:t>
            </a:r>
            <a:r>
              <a:rPr lang="en-US" sz="2200" dirty="0"/>
              <a:t>['Payload Mass (kg)'].max() finds the largest payload mass in the dataset.</a:t>
            </a:r>
          </a:p>
          <a:p>
            <a:r>
              <a:rPr lang="en-US" sz="2200" dirty="0" err="1"/>
              <a:t>df</a:t>
            </a:r>
            <a:r>
              <a:rPr lang="en-US" sz="2200" dirty="0"/>
              <a:t>[</a:t>
            </a:r>
            <a:r>
              <a:rPr lang="en-US" sz="2200" dirty="0" err="1"/>
              <a:t>df</a:t>
            </a:r>
            <a:r>
              <a:rPr lang="en-US" sz="2200" dirty="0"/>
              <a:t>['Payload Mass (kg)'] == </a:t>
            </a:r>
            <a:r>
              <a:rPr lang="en-US" sz="2200" dirty="0" err="1"/>
              <a:t>max_payload</a:t>
            </a:r>
            <a:r>
              <a:rPr lang="en-US" sz="2200" dirty="0"/>
              <a:t>] filters rows that carried this payload.</a:t>
            </a:r>
          </a:p>
          <a:p>
            <a:r>
              <a:rPr lang="en-US" sz="2200" dirty="0"/>
              <a:t>['Booster Version'].unique() lists the names of booster(s) that carried it.</a:t>
            </a:r>
          </a:p>
          <a:p>
            <a:r>
              <a:rPr lang="en-US" sz="2200" dirty="0"/>
              <a:t>This tells us which booster(s) were used to carry the heaviest payload in your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3D64342-FE30-1BD4-13F7-2456394C1E97}"/>
              </a:ext>
            </a:extLst>
          </p:cNvPr>
          <p:cNvPicPr>
            <a:picLocks noChangeAspect="1"/>
          </p:cNvPicPr>
          <p:nvPr/>
        </p:nvPicPr>
        <p:blipFill>
          <a:blip r:embed="rId4"/>
          <a:stretch>
            <a:fillRect/>
          </a:stretch>
        </p:blipFill>
        <p:spPr>
          <a:xfrm>
            <a:off x="5029200" y="1691868"/>
            <a:ext cx="6887536" cy="25816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91204"/>
          </a:xfrm>
          <a:prstGeom prst="rect">
            <a:avLst/>
          </a:prstGeom>
        </p:spPr>
        <p:txBody>
          <a:bodyPr lIns="91440" tIns="45720" rIns="91440" bIns="45720" anchor="t">
            <a:normAutofit/>
          </a:bodyPr>
          <a:lstStyle/>
          <a:p>
            <a:r>
              <a:rPr lang="en-US" sz="2000" dirty="0"/>
              <a:t>The dataset provided only contains the following columns: Flight Number, Launch Site, class, Payload Mass (kg), Booster Version, and Booster Version Category. It does not include the landing outcome or launch dates, which are required to determine the first successful landing on a ground pad.</a:t>
            </a:r>
          </a:p>
          <a:p>
            <a:r>
              <a:rPr lang="en-US" sz="2000" dirty="0"/>
              <a:t>Therefore, this information cannot be obtained from the current dataset.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71461"/>
          </a:xfrm>
          <a:prstGeom prst="rect">
            <a:avLst/>
          </a:prstGeom>
        </p:spPr>
        <p:txBody>
          <a:bodyPr lIns="91440" tIns="45720" rIns="91440" bIns="45720" anchor="t"/>
          <a:lstStyle/>
          <a:p>
            <a:r>
              <a:rPr lang="en-US" sz="2400" dirty="0"/>
              <a:t>The dataset provided only contains the following columns: Flight Number, Launch Site, class, Payload Mass (kg), Booster Version, and Booster Version Category. It does not include the landing outcome or launch dates, which are required to determine the first successful landing on a ground pad.</a:t>
            </a:r>
          </a:p>
          <a:p>
            <a:r>
              <a:rPr lang="en-US" sz="2400" dirty="0"/>
              <a:t>Therefore, this information cannot be obtained from the current dataset.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8" name="Picture 7">
            <a:extLst>
              <a:ext uri="{FF2B5EF4-FFF2-40B4-BE49-F238E27FC236}">
                <a16:creationId xmlns:a16="http://schemas.microsoft.com/office/drawing/2014/main" id="{B16BCF9C-AF9D-0BEB-47F1-D4AE859FEAF8}"/>
              </a:ext>
            </a:extLst>
          </p:cNvPr>
          <p:cNvPicPr>
            <a:picLocks noChangeAspect="1"/>
          </p:cNvPicPr>
          <p:nvPr/>
        </p:nvPicPr>
        <p:blipFill>
          <a:blip r:embed="rId3"/>
          <a:stretch>
            <a:fillRect/>
          </a:stretch>
        </p:blipFill>
        <p:spPr>
          <a:xfrm>
            <a:off x="1458685" y="1342798"/>
            <a:ext cx="8915401" cy="2685313"/>
          </a:xfrm>
          <a:prstGeom prst="rect">
            <a:avLst/>
          </a:prstGeom>
        </p:spPr>
      </p:pic>
      <p:sp>
        <p:nvSpPr>
          <p:cNvPr id="9" name="Content Placeholder 4">
            <a:extLst>
              <a:ext uri="{FF2B5EF4-FFF2-40B4-BE49-F238E27FC236}">
                <a16:creationId xmlns:a16="http://schemas.microsoft.com/office/drawing/2014/main" id="{3859C7C3-F00B-A164-3E08-F01936A7C656}"/>
              </a:ext>
            </a:extLst>
          </p:cNvPr>
          <p:cNvSpPr txBox="1">
            <a:spLocks/>
          </p:cNvSpPr>
          <p:nvPr/>
        </p:nvSpPr>
        <p:spPr>
          <a:xfrm>
            <a:off x="112501" y="4060371"/>
            <a:ext cx="11830619" cy="27976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t>Global Distribution of SpaceX Launch Sites</a:t>
            </a:r>
          </a:p>
          <a:p>
            <a:pPr marL="0" indent="0">
              <a:buNone/>
            </a:pPr>
            <a:r>
              <a:rPr lang="en-US" sz="2400" b="1" u="sng" dirty="0"/>
              <a:t>Explanation for Screenshot:</a:t>
            </a:r>
          </a:p>
          <a:p>
            <a:pPr marL="0" indent="0">
              <a:buNone/>
            </a:pPr>
            <a:r>
              <a:rPr lang="en-US" sz="2400" dirty="0"/>
              <a:t>The map shows four major SpaceX launch sites globally. Each red marker represents a launch site and displays its name when clicked. Most sites are located in Florida (CCAFS LC-40, CCAFS SLC-40, KSC LC-39A), with one site on the west coast at Vandenberg Air Force Base (VAFB SLC-4E). This visualization helps understand the geographic distribution of SpaceX’s launch infrastructure.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96400" y="6358381"/>
            <a:ext cx="2743200" cy="401638"/>
          </a:xfrm>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5576" y="1423987"/>
            <a:ext cx="4988533" cy="295811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400" b="1" dirty="0"/>
              <a:t>SpaceX Launch Sites with Color-Labeled Launch Outcomes</a:t>
            </a:r>
            <a:endParaRPr lang="en-US" sz="2200" b="1"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r>
              <a:rPr lang="en-US" b="1" dirty="0"/>
              <a:t>Important elements and findings:</a:t>
            </a:r>
            <a:endParaRPr lang="en-US" dirty="0"/>
          </a:p>
          <a:p>
            <a:r>
              <a:rPr lang="en-US" b="1" dirty="0"/>
              <a:t>Color-coded markers:</a:t>
            </a:r>
            <a:endParaRPr lang="en-US" dirty="0"/>
          </a:p>
          <a:p>
            <a:pPr lvl="1"/>
            <a:r>
              <a:rPr lang="en-US" b="1" dirty="0"/>
              <a:t>Green</a:t>
            </a:r>
            <a:r>
              <a:rPr lang="en-US" dirty="0"/>
              <a:t> → Successful launches</a:t>
            </a:r>
          </a:p>
          <a:p>
            <a:pPr lvl="1"/>
            <a:r>
              <a:rPr lang="en-US" b="1" dirty="0"/>
              <a:t>Red</a:t>
            </a:r>
            <a:r>
              <a:rPr lang="en-US" dirty="0"/>
              <a:t> →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8E163EE9-5BE4-979C-43A9-B0F3B8A1FC10}"/>
              </a:ext>
            </a:extLst>
          </p:cNvPr>
          <p:cNvPicPr>
            <a:picLocks noChangeAspect="1"/>
          </p:cNvPicPr>
          <p:nvPr/>
        </p:nvPicPr>
        <p:blipFill>
          <a:blip r:embed="rId4"/>
          <a:stretch>
            <a:fillRect/>
          </a:stretch>
        </p:blipFill>
        <p:spPr>
          <a:xfrm>
            <a:off x="8714772" y="1368285"/>
            <a:ext cx="3324828" cy="3013820"/>
          </a:xfrm>
          <a:prstGeom prst="rect">
            <a:avLst/>
          </a:prstGeom>
        </p:spPr>
      </p:pic>
      <p:pic>
        <p:nvPicPr>
          <p:cNvPr id="7" name="Picture 6">
            <a:extLst>
              <a:ext uri="{FF2B5EF4-FFF2-40B4-BE49-F238E27FC236}">
                <a16:creationId xmlns:a16="http://schemas.microsoft.com/office/drawing/2014/main" id="{9C810D9D-EEFC-41B8-EB32-F35990DD4929}"/>
              </a:ext>
            </a:extLst>
          </p:cNvPr>
          <p:cNvPicPr>
            <a:picLocks noChangeAspect="1"/>
          </p:cNvPicPr>
          <p:nvPr/>
        </p:nvPicPr>
        <p:blipFill>
          <a:blip r:embed="rId5"/>
          <a:stretch>
            <a:fillRect/>
          </a:stretch>
        </p:blipFill>
        <p:spPr>
          <a:xfrm>
            <a:off x="5486401" y="1368285"/>
            <a:ext cx="3147294" cy="3013820"/>
          </a:xfrm>
          <a:prstGeom prst="rect">
            <a:avLst/>
          </a:prstGeom>
        </p:spPr>
      </p:pic>
      <p:pic>
        <p:nvPicPr>
          <p:cNvPr id="10" name="Picture 9">
            <a:extLst>
              <a:ext uri="{FF2B5EF4-FFF2-40B4-BE49-F238E27FC236}">
                <a16:creationId xmlns:a16="http://schemas.microsoft.com/office/drawing/2014/main" id="{1B51358E-33B0-25B6-49C3-7974FF07A8B2}"/>
              </a:ext>
            </a:extLst>
          </p:cNvPr>
          <p:cNvPicPr>
            <a:picLocks noChangeAspect="1"/>
          </p:cNvPicPr>
          <p:nvPr/>
        </p:nvPicPr>
        <p:blipFill>
          <a:blip r:embed="rId6"/>
          <a:stretch>
            <a:fillRect/>
          </a:stretch>
        </p:blipFill>
        <p:spPr>
          <a:xfrm>
            <a:off x="8011886" y="4496429"/>
            <a:ext cx="3607112" cy="2138971"/>
          </a:xfrm>
          <a:prstGeom prst="rect">
            <a:avLst/>
          </a:prstGeom>
        </p:spPr>
      </p:pic>
      <p:sp>
        <p:nvSpPr>
          <p:cNvPr id="11" name="Content Placeholder 4">
            <a:extLst>
              <a:ext uri="{FF2B5EF4-FFF2-40B4-BE49-F238E27FC236}">
                <a16:creationId xmlns:a16="http://schemas.microsoft.com/office/drawing/2014/main" id="{085F4A4E-41FB-999E-377C-08A53AF494AD}"/>
              </a:ext>
            </a:extLst>
          </p:cNvPr>
          <p:cNvSpPr txBox="1">
            <a:spLocks/>
          </p:cNvSpPr>
          <p:nvPr/>
        </p:nvSpPr>
        <p:spPr>
          <a:xfrm>
            <a:off x="165575" y="4496431"/>
            <a:ext cx="7704795" cy="213897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Markers and popups:</a:t>
            </a:r>
            <a:r>
              <a:rPr lang="en-US" dirty="0"/>
              <a:t> Each marker shows the launch site name and launch outcome when clicked.</a:t>
            </a:r>
          </a:p>
          <a:p>
            <a:r>
              <a:rPr lang="en-US" b="1" dirty="0"/>
              <a:t>Global view:</a:t>
            </a:r>
            <a:r>
              <a:rPr lang="en-US" dirty="0"/>
              <a:t> Map shows geographic spread of SpaceX launch sites on east and west coasts of the U.S.</a:t>
            </a:r>
          </a:p>
          <a:p>
            <a:r>
              <a:rPr lang="en-US" b="1" dirty="0"/>
              <a:t>Insight:</a:t>
            </a:r>
            <a:r>
              <a:rPr lang="en-US" dirty="0"/>
              <a:t> You can quickly see which sites had successful vs failed launches at a glance.</a:t>
            </a: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03953" y="1431471"/>
            <a:ext cx="6153304" cy="508907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400" b="1" dirty="0"/>
              <a:t>Selected Launch Site with Nearby Infrastructure and Distance Indicators</a:t>
            </a:r>
            <a:endParaRPr lang="en-US" sz="2200" b="1" dirty="0">
              <a:solidFill>
                <a:schemeClr val="accent3">
                  <a:lumMod val="25000"/>
                </a:schemeClr>
              </a:solidFill>
              <a:latin typeface="Abadi"/>
            </a:endParaRPr>
          </a:p>
          <a:p>
            <a:pPr marL="0" indent="0">
              <a:lnSpc>
                <a:spcPct val="100000"/>
              </a:lnSpc>
              <a:spcBef>
                <a:spcPts val="1400"/>
              </a:spcBef>
              <a:buNone/>
            </a:pPr>
            <a:r>
              <a:rPr lang="en-IN" sz="2400" b="1" u="sng" dirty="0"/>
              <a:t>Explanation:</a:t>
            </a:r>
            <a:endParaRPr lang="en-US" sz="2200" b="1" u="sng" dirty="0">
              <a:solidFill>
                <a:schemeClr val="accent3">
                  <a:lumMod val="25000"/>
                </a:schemeClr>
              </a:solidFill>
              <a:latin typeface="Abadi"/>
            </a:endParaRPr>
          </a:p>
          <a:p>
            <a:pPr>
              <a:lnSpc>
                <a:spcPct val="100000"/>
              </a:lnSpc>
              <a:spcBef>
                <a:spcPts val="1400"/>
              </a:spcBef>
              <a:buFontTx/>
              <a:buChar char="-"/>
            </a:pPr>
            <a:r>
              <a:rPr lang="en-US" sz="2200" dirty="0">
                <a:latin typeface="Abadi" panose="020B0604020104020204" pitchFamily="34" charset="0"/>
              </a:rPr>
              <a:t>Launch site marker (blue): Shows the selected launch site location.</a:t>
            </a:r>
          </a:p>
          <a:p>
            <a:pPr>
              <a:lnSpc>
                <a:spcPct val="100000"/>
              </a:lnSpc>
              <a:spcBef>
                <a:spcPts val="1400"/>
              </a:spcBef>
              <a:buFontTx/>
              <a:buChar char="-"/>
            </a:pPr>
            <a:r>
              <a:rPr lang="en-US" sz="2200" dirty="0">
                <a:latin typeface="Abadi" panose="020B0604020104020204" pitchFamily="34" charset="0"/>
              </a:rPr>
              <a:t>Nearby infrastructure markers:</a:t>
            </a:r>
            <a:br>
              <a:rPr lang="en-US" sz="2200" dirty="0">
                <a:latin typeface="Abadi" panose="020B0604020104020204" pitchFamily="34" charset="0"/>
              </a:rPr>
            </a:br>
            <a:r>
              <a:rPr lang="en-US" sz="2200" dirty="0">
                <a:latin typeface="Abadi" panose="020B0604020104020204" pitchFamily="34" charset="0"/>
              </a:rPr>
              <a:t>    Green → Railway and highway</a:t>
            </a:r>
            <a:br>
              <a:rPr lang="en-US" sz="2200" dirty="0">
                <a:latin typeface="Abadi" panose="020B0604020104020204" pitchFamily="34" charset="0"/>
              </a:rPr>
            </a:br>
            <a:r>
              <a:rPr lang="en-US" sz="2200" dirty="0">
                <a:latin typeface="Abadi" panose="020B0604020104020204" pitchFamily="34" charset="0"/>
              </a:rPr>
              <a:t>    range → Coastline</a:t>
            </a:r>
          </a:p>
          <a:p>
            <a:pPr>
              <a:lnSpc>
                <a:spcPct val="100000"/>
              </a:lnSpc>
              <a:spcBef>
                <a:spcPts val="1400"/>
              </a:spcBef>
              <a:buFontTx/>
              <a:buChar char="-"/>
            </a:pPr>
            <a:r>
              <a:rPr lang="en-US" sz="2200" dirty="0">
                <a:latin typeface="Abadi" panose="020B0604020104020204" pitchFamily="34" charset="0"/>
              </a:rPr>
              <a:t>Distance display: Each popup shows how far the feature is from the launch site in kilometers.</a:t>
            </a:r>
          </a:p>
          <a:p>
            <a:pPr>
              <a:lnSpc>
                <a:spcPct val="100000"/>
              </a:lnSpc>
              <a:spcBef>
                <a:spcPts val="1400"/>
              </a:spcBef>
              <a:buFontTx/>
              <a:buChar char="-"/>
            </a:pPr>
            <a:r>
              <a:rPr lang="en-US" sz="2200" dirty="0">
                <a:latin typeface="Abadi" panose="020B0604020104020204" pitchFamily="34" charset="0"/>
              </a:rPr>
              <a:t>Lines connecting launch site to features: Provide a visual representation of proximity.</a:t>
            </a:r>
          </a:p>
          <a:p>
            <a:pPr>
              <a:lnSpc>
                <a:spcPct val="100000"/>
              </a:lnSpc>
              <a:spcBef>
                <a:spcPts val="1400"/>
              </a:spcBef>
              <a:buFontTx/>
              <a:buChar char="-"/>
            </a:pPr>
            <a:r>
              <a:rPr lang="en-US" sz="2200" dirty="0">
                <a:latin typeface="Abadi" panose="020B0604020104020204" pitchFamily="34" charset="0"/>
              </a:rPr>
              <a:t>Insight: This map helps analyze the launch site surroundings, accessibility, and potential safety considerations.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69ACC858-1051-7605-3DDE-0E13734954D4}"/>
              </a:ext>
            </a:extLst>
          </p:cNvPr>
          <p:cNvPicPr>
            <a:picLocks noChangeAspect="1"/>
          </p:cNvPicPr>
          <p:nvPr/>
        </p:nvPicPr>
        <p:blipFill>
          <a:blip r:embed="rId3"/>
          <a:stretch>
            <a:fillRect/>
          </a:stretch>
        </p:blipFill>
        <p:spPr>
          <a:xfrm>
            <a:off x="6493543" y="1431471"/>
            <a:ext cx="5494504" cy="508907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0070" y="1551408"/>
            <a:ext cx="6118885" cy="4767942"/>
          </a:xfrm>
          <a:prstGeom prst="rect">
            <a:avLst/>
          </a:prstGeom>
        </p:spPr>
        <p:txBody>
          <a:bodyPr lIns="91440" tIns="45720" rIns="91440" bIns="45720" anchor="t">
            <a:normAutofit lnSpcReduction="10000"/>
          </a:bodyPr>
          <a:lstStyle/>
          <a:p>
            <a:pPr marL="0" indent="0">
              <a:buNone/>
            </a:pPr>
            <a:r>
              <a:rPr lang="en-US" b="1" dirty="0"/>
              <a:t>Launch Success Count Distribution by Launch Site</a:t>
            </a:r>
            <a:endParaRPr lang="en-US" b="1" u="sng" dirty="0"/>
          </a:p>
          <a:p>
            <a:pPr marL="0" indent="0">
              <a:buNone/>
            </a:pPr>
            <a:r>
              <a:rPr lang="en-US" sz="2400" b="1" u="sng" dirty="0"/>
              <a:t>Explanation of the screenshot</a:t>
            </a:r>
          </a:p>
          <a:p>
            <a:r>
              <a:rPr lang="en-US" sz="2400" b="1" dirty="0"/>
              <a:t>Pie slices:</a:t>
            </a:r>
            <a:r>
              <a:rPr lang="en-US" sz="2400" dirty="0"/>
              <a:t> Each slice represents a launch site.</a:t>
            </a:r>
          </a:p>
          <a:p>
            <a:r>
              <a:rPr lang="en-US" sz="2400" b="1" dirty="0"/>
              <a:t>Size of slices:</a:t>
            </a:r>
            <a:r>
              <a:rPr lang="en-US" sz="2400" dirty="0"/>
              <a:t> Proportional to the </a:t>
            </a:r>
            <a:r>
              <a:rPr lang="en-US" sz="2400" b="1" dirty="0"/>
              <a:t>number of successful launches</a:t>
            </a:r>
            <a:r>
              <a:rPr lang="en-US" sz="2400" dirty="0"/>
              <a:t> at that site.</a:t>
            </a:r>
          </a:p>
          <a:p>
            <a:r>
              <a:rPr lang="en-US" sz="2400" b="1" dirty="0"/>
              <a:t>Percentages:</a:t>
            </a:r>
            <a:r>
              <a:rPr lang="en-US" sz="2400" dirty="0"/>
              <a:t> Show the contribution of each site to total successful launches.</a:t>
            </a:r>
          </a:p>
          <a:p>
            <a:r>
              <a:rPr lang="en-US" sz="2400" b="1" dirty="0"/>
              <a:t>Insight:</a:t>
            </a:r>
            <a:r>
              <a:rPr lang="en-US" sz="2400" dirty="0"/>
              <a:t> You can quickly see which launch sites are used most successfully; for example, Cape Canaveral (CCAFS LC-40 or SLC-40) might have the largest share.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9EA80C7F-998B-B40F-1C2C-09166773DA60}"/>
              </a:ext>
            </a:extLst>
          </p:cNvPr>
          <p:cNvPicPr>
            <a:picLocks noChangeAspect="1"/>
          </p:cNvPicPr>
          <p:nvPr/>
        </p:nvPicPr>
        <p:blipFill>
          <a:blip r:embed="rId3"/>
          <a:stretch>
            <a:fillRect/>
          </a:stretch>
        </p:blipFill>
        <p:spPr>
          <a:xfrm>
            <a:off x="6737159" y="1551408"/>
            <a:ext cx="4823470" cy="451770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07583" y="2210617"/>
            <a:ext cx="5671458" cy="3992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600" dirty="0">
                <a:solidFill>
                  <a:schemeClr val="accent3">
                    <a:lumMod val="25000"/>
                  </a:schemeClr>
                </a:solidFill>
                <a:latin typeface="Abadi" panose="020B0604020104020204" pitchFamily="34" charset="0"/>
              </a:rPr>
              <a:t>SpaceX has transformed the space industry by introducing reusable rockets, significantly reducing the cost of space missions. One of the most critical aspects of a space launch is whether the first-stage booster successfully lands after launch. Successful landings allow boosters to be reused, which directly impacts mission cost, reliability, and sustainability.</a:t>
            </a:r>
          </a:p>
          <a:p>
            <a:pPr algn="just">
              <a:spcBef>
                <a:spcPts val="1400"/>
              </a:spcBef>
            </a:pPr>
            <a:r>
              <a:rPr lang="en-US" sz="1600" dirty="0">
                <a:solidFill>
                  <a:schemeClr val="accent3">
                    <a:lumMod val="25000"/>
                  </a:schemeClr>
                </a:solidFill>
                <a:latin typeface="Abadi" panose="020B0604020104020204" pitchFamily="34" charset="0"/>
              </a:rPr>
              <a:t>This project uses historical SpaceX launch data to analyze launch outcomes and build machine learning classification models that can predict whether a launch will be successful or not. By studying factors such as launch site, payload mass, and booster version, we aim to understand patterns behind successful and failed launches.</a:t>
            </a:r>
          </a:p>
          <a:p>
            <a:pPr algn="just">
              <a:spcBef>
                <a:spcPts val="1400"/>
              </a:spcBef>
            </a:pPr>
            <a:r>
              <a:rPr lang="en-US" sz="1600" dirty="0">
                <a:solidFill>
                  <a:schemeClr val="accent3">
                    <a:lumMod val="25000"/>
                  </a:schemeClr>
                </a:solidFill>
                <a:latin typeface="Abadi" panose="020B0604020104020204" pitchFamily="34" charset="0"/>
              </a:rPr>
              <a:t>Data visualization techniques (maps, pie charts, scatter plots) and classification models are used to extract insights and support decision-making related to future launches.</a:t>
            </a:r>
          </a:p>
        </p:txBody>
      </p:sp>
      <p:sp>
        <p:nvSpPr>
          <p:cNvPr id="2" name="Content Placeholder 2">
            <a:extLst>
              <a:ext uri="{FF2B5EF4-FFF2-40B4-BE49-F238E27FC236}">
                <a16:creationId xmlns:a16="http://schemas.microsoft.com/office/drawing/2014/main" id="{A9775761-BC6B-4717-3519-3DFC6E63FBDF}"/>
              </a:ext>
            </a:extLst>
          </p:cNvPr>
          <p:cNvSpPr txBox="1">
            <a:spLocks/>
          </p:cNvSpPr>
          <p:nvPr/>
        </p:nvSpPr>
        <p:spPr>
          <a:xfrm>
            <a:off x="6093125" y="2199323"/>
            <a:ext cx="5891293" cy="4386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000" dirty="0">
                <a:solidFill>
                  <a:schemeClr val="accent3">
                    <a:lumMod val="25000"/>
                  </a:schemeClr>
                </a:solidFill>
                <a:latin typeface="Abadi" panose="020B0604020104020204" pitchFamily="34" charset="0"/>
              </a:rPr>
              <a:t>The main questions this project aims to answer are:</a:t>
            </a:r>
          </a:p>
          <a:p>
            <a:pPr algn="just"/>
            <a:r>
              <a:rPr lang="en-US" sz="2000" dirty="0">
                <a:solidFill>
                  <a:schemeClr val="tx1"/>
                </a:solidFill>
              </a:rPr>
              <a:t>This project aims to answer the following key questions:</a:t>
            </a:r>
          </a:p>
          <a:p>
            <a:pPr algn="just"/>
            <a:r>
              <a:rPr lang="en-US" sz="2000" dirty="0">
                <a:solidFill>
                  <a:schemeClr val="tx1"/>
                </a:solidFill>
              </a:rPr>
              <a:t>Which launch sites have the highest success rates?</a:t>
            </a:r>
          </a:p>
          <a:p>
            <a:pPr algn="just"/>
            <a:r>
              <a:rPr lang="en-US" sz="2000" dirty="0">
                <a:solidFill>
                  <a:schemeClr val="tx1"/>
                </a:solidFill>
              </a:rPr>
              <a:t>How does payload mass influence launch success?</a:t>
            </a:r>
          </a:p>
          <a:p>
            <a:pPr algn="just"/>
            <a:r>
              <a:rPr lang="en-US" sz="2000" dirty="0">
                <a:solidFill>
                  <a:schemeClr val="tx1"/>
                </a:solidFill>
              </a:rPr>
              <a:t>Which booster versions show better performance?</a:t>
            </a:r>
          </a:p>
          <a:p>
            <a:pPr algn="just"/>
            <a:r>
              <a:rPr lang="en-US" sz="2000" dirty="0">
                <a:solidFill>
                  <a:schemeClr val="tx1"/>
                </a:solidFill>
              </a:rPr>
              <a:t>Can machine learning models predict launch success accurately?</a:t>
            </a:r>
          </a:p>
          <a:p>
            <a:pPr algn="just"/>
            <a:r>
              <a:rPr lang="en-US" sz="2000" dirty="0">
                <a:solidFill>
                  <a:schemeClr val="tx1"/>
                </a:solidFill>
              </a:rPr>
              <a:t>Which classification model performs best based on accuracy and confusion matrix?</a:t>
            </a:r>
          </a:p>
          <a:p>
            <a:pPr algn="just"/>
            <a:r>
              <a:rPr lang="en-US" sz="2000" dirty="0">
                <a:solidFill>
                  <a:schemeClr val="tx1"/>
                </a:solidFill>
              </a:rPr>
              <a:t>What factors lead to incorrect predictions between success and failure?</a:t>
            </a:r>
          </a:p>
        </p:txBody>
      </p:sp>
      <p:sp>
        <p:nvSpPr>
          <p:cNvPr id="3" name="Content Placeholder 2">
            <a:extLst>
              <a:ext uri="{FF2B5EF4-FFF2-40B4-BE49-F238E27FC236}">
                <a16:creationId xmlns:a16="http://schemas.microsoft.com/office/drawing/2014/main" id="{F8EADD64-7A39-9029-F7EF-1C7B7C9AAC3B}"/>
              </a:ext>
            </a:extLst>
          </p:cNvPr>
          <p:cNvSpPr txBox="1">
            <a:spLocks/>
          </p:cNvSpPr>
          <p:nvPr/>
        </p:nvSpPr>
        <p:spPr>
          <a:xfrm>
            <a:off x="6372189" y="1585102"/>
            <a:ext cx="4941360" cy="5490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u="sng" dirty="0">
                <a:solidFill>
                  <a:schemeClr val="tx1"/>
                </a:solidFill>
              </a:rPr>
              <a:t>Problems You Want to Find Answers To</a:t>
            </a:r>
            <a:endParaRPr lang="en-US" sz="2200" b="1" u="sng" dirty="0">
              <a:solidFill>
                <a:schemeClr val="tx1"/>
              </a:solidFill>
              <a:latin typeface="Abadi" panose="020B0604020104020204" pitchFamily="34" charset="0"/>
            </a:endParaRPr>
          </a:p>
        </p:txBody>
      </p:sp>
      <p:sp>
        <p:nvSpPr>
          <p:cNvPr id="6" name="Content Placeholder 2">
            <a:extLst>
              <a:ext uri="{FF2B5EF4-FFF2-40B4-BE49-F238E27FC236}">
                <a16:creationId xmlns:a16="http://schemas.microsoft.com/office/drawing/2014/main" id="{7FF46D85-4AA9-DC56-03BC-B74E75347652}"/>
              </a:ext>
            </a:extLst>
          </p:cNvPr>
          <p:cNvSpPr txBox="1">
            <a:spLocks/>
          </p:cNvSpPr>
          <p:nvPr/>
        </p:nvSpPr>
        <p:spPr>
          <a:xfrm>
            <a:off x="937679" y="1585103"/>
            <a:ext cx="4941361"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IN" sz="2200" b="1" u="sng" dirty="0">
                <a:solidFill>
                  <a:schemeClr val="tx1"/>
                </a:solidFill>
              </a:rPr>
              <a:t>Project Background and Context</a:t>
            </a:r>
            <a:endParaRPr lang="en-US" sz="2200" b="1" u="sng"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3285" y="1388678"/>
            <a:ext cx="5536144"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400" b="1" dirty="0"/>
              <a:t>Launch Success Ratio for the Site with Highest Success Rate</a:t>
            </a:r>
          </a:p>
          <a:p>
            <a:pPr marL="0" indent="0">
              <a:lnSpc>
                <a:spcPct val="100000"/>
              </a:lnSpc>
              <a:spcBef>
                <a:spcPts val="1400"/>
              </a:spcBef>
              <a:buNone/>
            </a:pPr>
            <a:endParaRPr lang="en-US" sz="2200" b="1" dirty="0">
              <a:solidFill>
                <a:schemeClr val="accent3">
                  <a:lumMod val="25000"/>
                </a:schemeClr>
              </a:solidFill>
              <a:latin typeface="Abadi"/>
            </a:endParaRPr>
          </a:p>
          <a:p>
            <a:pPr marL="0" indent="0">
              <a:buNone/>
            </a:pPr>
            <a:r>
              <a:rPr lang="en-US" sz="2400" b="1" u="sng" dirty="0"/>
              <a:t>Explanation of the screenshot:</a:t>
            </a:r>
          </a:p>
          <a:p>
            <a:r>
              <a:rPr lang="en-US" sz="2400" b="1" dirty="0"/>
              <a:t>Pie slices:</a:t>
            </a:r>
            <a:r>
              <a:rPr lang="en-US" sz="2400" dirty="0"/>
              <a:t> Show </a:t>
            </a:r>
            <a:r>
              <a:rPr lang="en-US" sz="2400" b="1" dirty="0"/>
              <a:t>success vs failure</a:t>
            </a:r>
            <a:r>
              <a:rPr lang="en-US" sz="2400" dirty="0"/>
              <a:t> for the site with the highest success ratio.</a:t>
            </a:r>
          </a:p>
          <a:p>
            <a:r>
              <a:rPr lang="en-US" sz="2400" b="1" dirty="0"/>
              <a:t>Size of slices:</a:t>
            </a:r>
            <a:r>
              <a:rPr lang="en-US" sz="2400" dirty="0"/>
              <a:t> Proportional to the number of successful vs failed launches.</a:t>
            </a:r>
          </a:p>
          <a:p>
            <a:r>
              <a:rPr lang="en-US" sz="2400" b="1" dirty="0"/>
              <a:t>Insight:</a:t>
            </a:r>
            <a:r>
              <a:rPr lang="en-US" sz="2400" dirty="0"/>
              <a:t> You can quickly identify which site is the most reliable; for example, a site with &gt;90% success will have a dominant green slice (success).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D29A1D80-034B-F445-CEAD-56689FE3CDAA}"/>
              </a:ext>
            </a:extLst>
          </p:cNvPr>
          <p:cNvPicPr>
            <a:picLocks noChangeAspect="1"/>
          </p:cNvPicPr>
          <p:nvPr/>
        </p:nvPicPr>
        <p:blipFill>
          <a:blip r:embed="rId3"/>
          <a:stretch>
            <a:fillRect/>
          </a:stretch>
        </p:blipFill>
        <p:spPr>
          <a:xfrm>
            <a:off x="6357005" y="1521151"/>
            <a:ext cx="4715533" cy="49060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9640" y="4359921"/>
            <a:ext cx="5576360" cy="2193279"/>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3400" b="1" u="sng" dirty="0"/>
              <a:t>Payload vs Launch Outcome Scatter Plot Across All Sites</a:t>
            </a:r>
          </a:p>
          <a:p>
            <a:pPr marL="0" indent="0">
              <a:lnSpc>
                <a:spcPct val="100000"/>
              </a:lnSpc>
              <a:spcBef>
                <a:spcPts val="1400"/>
              </a:spcBef>
              <a:buNone/>
            </a:pPr>
            <a:r>
              <a:rPr lang="en-US" b="1" u="sng" dirty="0"/>
              <a:t>Explanation of the screenshot</a:t>
            </a:r>
          </a:p>
          <a:p>
            <a:r>
              <a:rPr lang="en-US" b="1" dirty="0"/>
              <a:t>X-axis:</a:t>
            </a:r>
            <a:r>
              <a:rPr lang="en-US" dirty="0"/>
              <a:t> Payload mass (kg).</a:t>
            </a:r>
          </a:p>
          <a:p>
            <a:r>
              <a:rPr lang="en-US" b="1" dirty="0"/>
              <a:t>Y-axis:</a:t>
            </a:r>
            <a:r>
              <a:rPr lang="en-US" dirty="0"/>
              <a:t> Launch outcome (0 = failure, 1 = success).</a:t>
            </a:r>
          </a:p>
          <a:p>
            <a:r>
              <a:rPr lang="en-US" b="1" dirty="0"/>
              <a:t>Color:</a:t>
            </a:r>
            <a:r>
              <a:rPr lang="en-US" dirty="0"/>
              <a:t> Different booster version categories.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8FB44807-70E4-8AA8-DAE0-03153A2462F8}"/>
              </a:ext>
            </a:extLst>
          </p:cNvPr>
          <p:cNvPicPr>
            <a:picLocks noChangeAspect="1"/>
          </p:cNvPicPr>
          <p:nvPr/>
        </p:nvPicPr>
        <p:blipFill>
          <a:blip r:embed="rId3"/>
          <a:stretch>
            <a:fillRect/>
          </a:stretch>
        </p:blipFill>
        <p:spPr>
          <a:xfrm>
            <a:off x="1240971" y="1348599"/>
            <a:ext cx="9274629" cy="2813993"/>
          </a:xfrm>
          <a:prstGeom prst="rect">
            <a:avLst/>
          </a:prstGeom>
        </p:spPr>
      </p:pic>
      <p:sp>
        <p:nvSpPr>
          <p:cNvPr id="6" name="TextBox 5">
            <a:extLst>
              <a:ext uri="{FF2B5EF4-FFF2-40B4-BE49-F238E27FC236}">
                <a16:creationId xmlns:a16="http://schemas.microsoft.com/office/drawing/2014/main" id="{E8068102-118C-F800-7533-BD0D802C8872}"/>
              </a:ext>
            </a:extLst>
          </p:cNvPr>
          <p:cNvSpPr txBox="1"/>
          <p:nvPr/>
        </p:nvSpPr>
        <p:spPr>
          <a:xfrm>
            <a:off x="6172200" y="4287417"/>
            <a:ext cx="4778829" cy="2123658"/>
          </a:xfrm>
          <a:prstGeom prst="rect">
            <a:avLst/>
          </a:prstGeom>
          <a:noFill/>
        </p:spPr>
        <p:txBody>
          <a:bodyPr wrap="square" rtlCol="0">
            <a:spAutoFit/>
          </a:bodyPr>
          <a:lstStyle/>
          <a:p>
            <a:r>
              <a:rPr lang="en-US" sz="2400" b="1" u="sng" dirty="0"/>
              <a:t>Insights:</a:t>
            </a:r>
            <a:endParaRPr lang="en-US" sz="2400" u="sng" dirty="0"/>
          </a:p>
          <a:p>
            <a:pPr lvl="1"/>
            <a:r>
              <a:rPr lang="en-US" dirty="0"/>
              <a:t>- You can identify payload ranges with higher success rates.</a:t>
            </a:r>
          </a:p>
          <a:p>
            <a:pPr lvl="1"/>
            <a:r>
              <a:rPr lang="en-US" dirty="0"/>
              <a:t>- Certain booster versions may show more consistent success.</a:t>
            </a:r>
          </a:p>
          <a:p>
            <a:pPr lvl="1"/>
            <a:r>
              <a:rPr lang="en-US" dirty="0"/>
              <a:t>- Allows quick comparison of payload vs launch success patterns.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32903" y="1915091"/>
            <a:ext cx="5338555" cy="3255624"/>
          </a:xfrm>
          <a:prstGeom prst="rect">
            <a:avLst/>
          </a:prstGeom>
        </p:spPr>
        <p:txBody>
          <a:bodyPr vert="horz" lIns="91440" tIns="45720" rIns="91440" bIns="45720" rtlCol="0" anchor="t">
            <a:normAutofit/>
          </a:bodyPr>
          <a:lstStyle/>
          <a:p>
            <a:pPr marL="0" indent="0">
              <a:buNone/>
            </a:pPr>
            <a:r>
              <a:rPr lang="en-US" sz="2400" b="1" u="sng" dirty="0"/>
              <a:t>Visualize model accuracy</a:t>
            </a:r>
          </a:p>
          <a:p>
            <a:r>
              <a:rPr lang="en-US" sz="2400" dirty="0"/>
              <a:t>Bar chart shows accuracy comparison across models.</a:t>
            </a:r>
          </a:p>
          <a:p>
            <a:r>
              <a:rPr lang="en-US" sz="2400" dirty="0"/>
              <a:t>The highest bar indicates the best-performing model.</a:t>
            </a:r>
          </a:p>
          <a:p>
            <a:r>
              <a:rPr lang="en-US" sz="2400" dirty="0"/>
              <a:t>In this example, Random Forest has the highest accuracy (92%).</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4A0A76-F450-B527-5379-AE6AE2AF88C0}"/>
              </a:ext>
            </a:extLst>
          </p:cNvPr>
          <p:cNvPicPr>
            <a:picLocks noChangeAspect="1"/>
          </p:cNvPicPr>
          <p:nvPr/>
        </p:nvPicPr>
        <p:blipFill>
          <a:blip r:embed="rId3"/>
          <a:stretch>
            <a:fillRect/>
          </a:stretch>
        </p:blipFill>
        <p:spPr>
          <a:xfrm>
            <a:off x="5852030" y="1492538"/>
            <a:ext cx="6105039" cy="39503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6354" y="1522410"/>
            <a:ext cx="5728760" cy="4502367"/>
          </a:xfrm>
          <a:prstGeom prst="rect">
            <a:avLst/>
          </a:prstGeom>
        </p:spPr>
        <p:txBody>
          <a:bodyPr>
            <a:normAutofit lnSpcReduction="10000"/>
          </a:bodyPr>
          <a:lstStyle/>
          <a:p>
            <a:pPr marL="0" indent="0">
              <a:buNone/>
            </a:pPr>
            <a:r>
              <a:rPr lang="en-US" sz="2400" b="1" u="sng" dirty="0"/>
              <a:t>Explanation:</a:t>
            </a:r>
            <a:endParaRPr lang="en-US" sz="2400" u="sng" dirty="0"/>
          </a:p>
          <a:p>
            <a:r>
              <a:rPr lang="en-US" sz="2400" b="1" dirty="0"/>
              <a:t>True Positive (TP):</a:t>
            </a:r>
            <a:r>
              <a:rPr lang="en-US" sz="2400" dirty="0"/>
              <a:t> Correctly predicted successes.</a:t>
            </a:r>
          </a:p>
          <a:p>
            <a:r>
              <a:rPr lang="en-US" sz="2400" b="1" dirty="0"/>
              <a:t>True Negative (TN):</a:t>
            </a:r>
            <a:r>
              <a:rPr lang="en-US" sz="2400" dirty="0"/>
              <a:t> Correctly predicted failures.</a:t>
            </a:r>
          </a:p>
          <a:p>
            <a:r>
              <a:rPr lang="en-US" sz="2400" b="1" dirty="0"/>
              <a:t>False Positive (FP):</a:t>
            </a:r>
            <a:r>
              <a:rPr lang="en-US" sz="2400" dirty="0"/>
              <a:t> Predicted success but actually failure.</a:t>
            </a:r>
          </a:p>
          <a:p>
            <a:r>
              <a:rPr lang="en-US" sz="2400" b="1" dirty="0"/>
              <a:t>False Negative (FN):</a:t>
            </a:r>
            <a:r>
              <a:rPr lang="en-US" sz="2400" dirty="0"/>
              <a:t> Predicted failure but actually success.</a:t>
            </a:r>
          </a:p>
          <a:p>
            <a:r>
              <a:rPr lang="en-US" sz="2400" dirty="0"/>
              <a:t>Helps assess </a:t>
            </a:r>
            <a:r>
              <a:rPr lang="en-US" sz="2400" b="1" dirty="0"/>
              <a:t>model performance beyond accuracy</a:t>
            </a:r>
            <a:r>
              <a:rPr lang="en-US" sz="2400" dirty="0"/>
              <a:t>, especially for imbalanced datasets.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DFEF9F5-9F3B-7FF7-17D5-6280810A6311}"/>
              </a:ext>
            </a:extLst>
          </p:cNvPr>
          <p:cNvPicPr>
            <a:picLocks noChangeAspect="1"/>
          </p:cNvPicPr>
          <p:nvPr/>
        </p:nvPicPr>
        <p:blipFill>
          <a:blip r:embed="rId3"/>
          <a:stretch>
            <a:fillRect/>
          </a:stretch>
        </p:blipFill>
        <p:spPr>
          <a:xfrm>
            <a:off x="6409954" y="1495129"/>
            <a:ext cx="5315692" cy="44869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98732" cy="3589575"/>
          </a:xfrm>
          <a:prstGeom prst="rect">
            <a:avLst/>
          </a:prstGeom>
        </p:spPr>
        <p:txBody>
          <a:bodyPr>
            <a:normAutofit/>
          </a:bodyPr>
          <a:lstStyle/>
          <a:p>
            <a:pPr marL="0" indent="0">
              <a:buNone/>
            </a:pPr>
            <a:r>
              <a:rPr lang="en-US" sz="2500" b="1" u="sng" dirty="0"/>
              <a:t>Some example points you can include:</a:t>
            </a:r>
          </a:p>
          <a:p>
            <a:r>
              <a:rPr lang="en-US" sz="2000" dirty="0"/>
              <a:t>Random Forest gave the </a:t>
            </a:r>
            <a:r>
              <a:rPr lang="en-US" sz="2000" b="1" dirty="0"/>
              <a:t>highest classification accuracy</a:t>
            </a:r>
            <a:r>
              <a:rPr lang="en-US" sz="2000" dirty="0"/>
              <a:t> among all models.</a:t>
            </a:r>
          </a:p>
          <a:p>
            <a:r>
              <a:rPr lang="en-US" sz="2000" dirty="0"/>
              <a:t>Logistic Regression performed reasonably but was less accurate for complex patterns.</a:t>
            </a:r>
          </a:p>
          <a:p>
            <a:r>
              <a:rPr lang="en-US" sz="2000" dirty="0"/>
              <a:t>Confusion matrix revealed the model correctly predicts </a:t>
            </a:r>
            <a:r>
              <a:rPr lang="en-US" sz="2000" b="1" dirty="0"/>
              <a:t>most successful launches</a:t>
            </a:r>
            <a:r>
              <a:rPr lang="en-US" sz="2000" dirty="0"/>
              <a:t>, with a few misclassified failures.</a:t>
            </a:r>
          </a:p>
          <a:p>
            <a:r>
              <a:rPr lang="en-US" sz="2000" dirty="0"/>
              <a:t>Payload mass and booster version are </a:t>
            </a:r>
            <a:r>
              <a:rPr lang="en-US" sz="2000" b="1" dirty="0"/>
              <a:t>significant features influencing launch success</a:t>
            </a:r>
            <a:r>
              <a:rPr lang="en-US" sz="2000" dirty="0"/>
              <a:t>.</a:t>
            </a:r>
          </a:p>
          <a:p>
            <a:r>
              <a:rPr lang="en-US" sz="2000" dirty="0"/>
              <a:t>Visualizations like scatter plots and pie charts helped understand </a:t>
            </a:r>
            <a:r>
              <a:rPr lang="en-US" sz="2000" b="1" dirty="0"/>
              <a:t>launch site performance and payload effects</a:t>
            </a:r>
            <a:r>
              <a:rPr lang="en-US" sz="2000" dirty="0"/>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3267649"/>
          </a:xfrm>
          <a:prstGeom prst="rect">
            <a:avLst/>
          </a:prstGeom>
        </p:spPr>
        <p:txBody>
          <a:bodyPr>
            <a:normAutofit/>
          </a:bodyPr>
          <a:lstStyle/>
          <a:p>
            <a:r>
              <a:rPr lang="en-IN" sz="2400" dirty="0"/>
              <a:t>Python code snippets (data preprocessing, model building, plotting).</a:t>
            </a:r>
          </a:p>
          <a:p>
            <a:r>
              <a:rPr lang="en-IN" sz="2400" dirty="0"/>
              <a:t>SQL queries (if any used for data extraction).</a:t>
            </a:r>
          </a:p>
          <a:p>
            <a:r>
              <a:rPr lang="en-IN" sz="2400" dirty="0"/>
              <a:t>Charts: Pie charts, scatter plots, bar charts, Folium maps.</a:t>
            </a:r>
          </a:p>
          <a:p>
            <a:r>
              <a:rPr lang="en-IN" sz="2400" dirty="0"/>
              <a:t>Notebook outputs: Model accuracy, confusion matrices.</a:t>
            </a:r>
          </a:p>
          <a:p>
            <a:r>
              <a:rPr lang="en-IN" sz="2400" dirty="0"/>
              <a:t>Datasets: </a:t>
            </a:r>
            <a:r>
              <a:rPr lang="en-IN" dirty="0"/>
              <a:t>spacex_launch_dash.csv</a:t>
            </a:r>
            <a:r>
              <a:rPr lang="en-IN" sz="2400" dirty="0"/>
              <a:t> or any </a:t>
            </a:r>
            <a:r>
              <a:rPr lang="en-IN" sz="2400" dirty="0" err="1"/>
              <a:t>preprocessed</a:t>
            </a:r>
            <a:r>
              <a:rPr lang="en-IN" sz="2400" dirty="0"/>
              <a:t> files.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64532" cy="4351338"/>
          </a:xfrm>
          <a:prstGeom prst="rect">
            <a:avLst/>
          </a:prstGeom>
        </p:spPr>
        <p:txBody>
          <a:bodyPr/>
          <a:lstStyle/>
          <a:p>
            <a:pPr marL="0" indent="0">
              <a:buNone/>
            </a:pPr>
            <a:r>
              <a:rPr lang="en-US" sz="2400" b="1" u="sng" dirty="0"/>
              <a:t>Data Collection Process</a:t>
            </a:r>
            <a:r>
              <a:rPr lang="en-US" sz="2400" b="1" dirty="0"/>
              <a:t>:  </a:t>
            </a:r>
            <a:r>
              <a:rPr lang="en-US" sz="2400" dirty="0"/>
              <a:t>The dataset used in this project was collected from publicly available SpaceX launch data sources. The objective was to gather reliable historical information about SpaceX launches, including launch sites, payload mass, booster versions, and launch outcomes.</a:t>
            </a:r>
          </a:p>
          <a:p>
            <a:pPr marL="0" indent="0">
              <a:buNone/>
            </a:pPr>
            <a:endParaRPr lang="en-US" sz="2400" dirty="0"/>
          </a:p>
          <a:p>
            <a:pPr marL="0" indent="0">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66BD3A2-02A6-C4BC-C076-AD3DA0FF68FD}"/>
              </a:ext>
            </a:extLst>
          </p:cNvPr>
          <p:cNvPicPr>
            <a:picLocks noChangeAspect="1"/>
          </p:cNvPicPr>
          <p:nvPr/>
        </p:nvPicPr>
        <p:blipFill>
          <a:blip r:embed="rId3"/>
          <a:stretch>
            <a:fillRect/>
          </a:stretch>
        </p:blipFill>
        <p:spPr>
          <a:xfrm>
            <a:off x="5671457" y="1460753"/>
            <a:ext cx="4765639" cy="4765639"/>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E9F812F-FD9B-8569-3E76-2D6A71C920E6}"/>
              </a:ext>
            </a:extLst>
          </p:cNvPr>
          <p:cNvPicPr>
            <a:picLocks noChangeAspect="1"/>
          </p:cNvPicPr>
          <p:nvPr/>
        </p:nvPicPr>
        <p:blipFill>
          <a:blip r:embed="rId3"/>
          <a:stretch>
            <a:fillRect/>
          </a:stretch>
        </p:blipFill>
        <p:spPr>
          <a:xfrm>
            <a:off x="5461001" y="1698171"/>
            <a:ext cx="6230256" cy="431419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9B046589-6132-CE88-5D36-EB3F04AE277A}"/>
              </a:ext>
            </a:extLst>
          </p:cNvPr>
          <p:cNvPicPr>
            <a:picLocks noChangeAspect="1"/>
          </p:cNvPicPr>
          <p:nvPr/>
        </p:nvPicPr>
        <p:blipFill>
          <a:blip r:embed="rId3"/>
          <a:stretch>
            <a:fillRect/>
          </a:stretch>
        </p:blipFill>
        <p:spPr>
          <a:xfrm>
            <a:off x="5072009" y="1792288"/>
            <a:ext cx="6601990" cy="2942191"/>
          </a:xfrm>
          <a:prstGeom prst="rect">
            <a:avLst/>
          </a:prstGeom>
        </p:spPr>
      </p:pic>
      <p:sp>
        <p:nvSpPr>
          <p:cNvPr id="8" name="TextBox 7">
            <a:extLst>
              <a:ext uri="{FF2B5EF4-FFF2-40B4-BE49-F238E27FC236}">
                <a16:creationId xmlns:a16="http://schemas.microsoft.com/office/drawing/2014/main" id="{239A7724-27C6-02F7-A010-D37F58761AA2}"/>
              </a:ext>
            </a:extLst>
          </p:cNvPr>
          <p:cNvSpPr txBox="1"/>
          <p:nvPr/>
        </p:nvSpPr>
        <p:spPr>
          <a:xfrm>
            <a:off x="5181599" y="4927699"/>
            <a:ext cx="6492399" cy="646331"/>
          </a:xfrm>
          <a:prstGeom prst="rect">
            <a:avLst/>
          </a:prstGeom>
          <a:noFill/>
        </p:spPr>
        <p:txBody>
          <a:bodyPr wrap="square" rtlCol="0">
            <a:spAutoFit/>
          </a:bodyPr>
          <a:lstStyle/>
          <a:p>
            <a:r>
              <a:rPr lang="en-IN" dirty="0"/>
              <a:t>GitHub URL: </a:t>
            </a:r>
            <a:r>
              <a:rPr lang="en-IN" dirty="0">
                <a:hlinkClick r:id="rId4"/>
              </a:rPr>
              <a:t>https://github.com/Ravipandey16/CapstoneProject-AppliedDataScienceCapstone</a:t>
            </a:r>
            <a:r>
              <a:rPr lang="en-IN" dirty="0"/>
              <a:t>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155be751-a274-42e8-93fb-f39d3b9bccc8"/>
    <ds:schemaRef ds:uri="http://schemas.microsoft.com/office/infopath/2007/PartnerControls"/>
    <ds:schemaRef ds:uri="http://purl.org/dc/dcmitype/"/>
    <ds:schemaRef ds:uri="http://purl.org/dc/terms/"/>
    <ds:schemaRef ds:uri="http://www.w3.org/XML/1998/namespace"/>
    <ds:schemaRef ds:uri="http://schemas.microsoft.com/office/2006/metadata/properties"/>
    <ds:schemaRef ds:uri="http://purl.org/dc/elements/1.1/"/>
    <ds:schemaRef ds:uri="http://schemas.openxmlformats.org/package/2006/metadata/core-properties"/>
    <ds:schemaRef ds:uri="f80a141d-92ca-4d3d-9308-f7e7b1d44ce8"/>
  </ds:schemaRefs>
</ds:datastoreItem>
</file>

<file path=docProps/app.xml><?xml version="1.0" encoding="utf-8"?>
<Properties xmlns="http://schemas.openxmlformats.org/officeDocument/2006/extended-properties" xmlns:vt="http://schemas.openxmlformats.org/officeDocument/2006/docPropsVTypes">
  <Template/>
  <TotalTime>301</TotalTime>
  <Words>3610</Words>
  <Application>Microsoft Office PowerPoint</Application>
  <PresentationFormat>Widescreen</PresentationFormat>
  <Paragraphs>335</Paragraphs>
  <Slides>47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Nivedita Tirkey</cp:lastModifiedBy>
  <cp:revision>198</cp:revision>
  <cp:lastPrinted>2025-12-29T11:04:46Z</cp:lastPrinted>
  <dcterms:created xsi:type="dcterms:W3CDTF">2021-04-29T18:58:34Z</dcterms:created>
  <dcterms:modified xsi:type="dcterms:W3CDTF">2025-12-30T13:03:57Z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